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319" r:id="rId45"/>
    <p:sldId id="298" r:id="rId46"/>
    <p:sldId id="299" r:id="rId47"/>
    <p:sldId id="300" r:id="rId48"/>
    <p:sldId id="320" r:id="rId49"/>
    <p:sldId id="302" r:id="rId50"/>
    <p:sldId id="303" r:id="rId51"/>
    <p:sldId id="304" r:id="rId52"/>
    <p:sldId id="321" r:id="rId53"/>
    <p:sldId id="306" r:id="rId54"/>
    <p:sldId id="307" r:id="rId55"/>
    <p:sldId id="312" r:id="rId56"/>
    <p:sldId id="323" r:id="rId57"/>
    <p:sldId id="310" r:id="rId58"/>
    <p:sldId id="311" r:id="rId59"/>
    <p:sldId id="308" r:id="rId60"/>
    <p:sldId id="322" r:id="rId61"/>
    <p:sldId id="314" r:id="rId62"/>
    <p:sldId id="324" r:id="rId6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9290" autoAdjust="0"/>
  </p:normalViewPr>
  <p:slideViewPr>
    <p:cSldViewPr>
      <p:cViewPr varScale="1">
        <p:scale>
          <a:sx n="73" d="100"/>
          <a:sy n="73" d="100"/>
        </p:scale>
        <p:origin x="12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1A5C9-8026-4B51-B578-BE64985564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241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C8156-F7E4-40C7-AC98-F926D269C7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0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83D68-1FB4-44AD-A70B-205B2E48D0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494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CA69D-8D7A-411B-B582-309BB83594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952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E457-5288-4B24-9C0F-3FF07AD4C5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502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50AC3-E8D2-43F7-825A-0FCF3189FD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277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189D-2E7A-430D-8F8B-880A9A0AA4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680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5FE36-F7EE-4505-AFFB-4371149F95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677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4E3B6-B6DF-48B1-B577-023B20A693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542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FAAE8-961D-44F8-9D70-78F1A82896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00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9A630-8E3F-422B-8ACA-5BB1E41F19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235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08E3C03-A443-4A83-BE2D-EEFA119B6C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9" descr="data:image/jpeg;base64,/9j/4AAQSkZJRgABAQAAAQABAAD/2wCEAAkGBhISERUUExQWFRUUFxcYFxcYFxcYFhcYFhUXFhYXFxUXHCYeGBojHRQVIC8gIycpLC0tFx4xNTAqNSYrLCkBCQoKDgwOGg8PGiwkHyQpKiwpLC8sKSkpLCwsKSkpKSwpLCwsLCwsLCwsLCwsLCwpLCwsLCwpLCksLCwpKSwsLP/AABEIAMcA0gMBIgACEQEDEQH/xAAcAAACAgMBAQAAAAAAAAAAAAAEBQMGAAIHAQj/xABLEAACAQMCAwUDBQ0GBAYDAAABAgMABBESIQUxQQYTIlFhcYGRFDJCobEHIyVSYnJ0hLPBw8TRCDOCg7LwNXOS4RUkY5PS8RY0Q//EABkBAAMBAQEAAAAAAAAAAAAAAAIDBAEFAP/EAC8RAAICAQMCBQIGAgMAAAAAAAECAAMREiExQVEEEyIyYXHwM4GRscHxodEjQkP/2gAMAwEAAhEDEQA/AJP7SJ3sP1n+Xriy12n+0gv/AOj+s/y1cYUVdT7ItuZNFRQizQsS0wtd6oEUTIGt687qm4ts1G1nRCATAFiqVYqJ+T1KsVHFloOkVTLFU5QLz2+34ULNxJF2G5+v4CgLgQ1rZuIZBHTO1QenxFVw30p5DHtOPqGTRVnBLIcDc4zhVZjgDJO/IY3zjFKNnaPHh+5j65KY+cvxFK5XT8YfGpbPgdxcErCJZSBkhFXYfCgeMcCnt2CzCSNiuoBtOSMkZwBy2ND5pheQveesFPUfGvO5qK84FcwqHkjkRG+a7xEKc8sMQOdA63XyPvI+3aiFvxBPhweDGBhrwx0KvEiPnZHtGR8RRUd2renrnI+NMFimKalxIHiqB4qZFM9aikhNHF5xtFjx1DJHTJ4ageCsIhAwDu61KUcYK8EFDpjAYFpp72EH4Tsv0mH9otLmgpt2GT8J2X6TD+0WluPSYYO8+rV5VleryrK5cdOK/wBo8b2P6z/L1xkLXaP7Rg3sf1n+XrjiJXQoHpEQ53mRijrYUMi0XAtVARJMb2nlRZtM9KBtTTb5UiLlvLYbb+09BQscQQCxwIA1tjc+EeZ5f9z6UuuOKgHTGCT59f6L9Zqa8keY5zpTp0JH5IPIep3qKx0RSIzRrIisC0ZJAcdQSNx7aQXJliUhd5rw3hE11Kka+J5W0qM6VLYzu5546j+oph2b4Ast/FayAqGmMb6TgjQW14P+E/bXSLe6sreyW4jGu0N5HIoH99aOw8QH5rou30lcjyql3XHY4eMvc2wEy98zxjJVWMiY5kZwGY/Ckgls4EdmDdruyps5AUJe3lyYZPPB3Rvy1Ox8xvvyrp3Drq1e4snbEUktmuH2CTKyFJIn6BlIVlPXJFcs4x2mvJUaOaYyRSP3mMqy5GwCtzUDljb699bVkCR97lwxYA6ie7RSBlATj52o+unFecHAzPAZ3jPgDdzew5bSqToGOcLpWUDc5xjbNA9pJA/EJijrpNw2lyfAAXyDkfR36Vt8hw+hjsCckYwVA1Fh6Fd/eKAu8OjMFCsh5LgeBtgPaDgZ/KFGqhtxPE4OJee2zu9nNNLKIpWeNWSK5EtvdgfTSLJaPTjPTka5h/vrR0YjiRXdQxc+FTkeAHDOcHOSfCPYxO1ASyrqITUVydJI3xnbIHWlI6g4nthzLrFwax/8NiuJ1mhkeRokaJtfe6AS0jRybAZyDpPSqzw3spc3CNJBBI4T5zRjkcZxj6Rx0ANEcS4vLNb28baO7tlZFVRggsckyD8YlT086unB0juLawihuI4YoHaW81SiOYSZzrAJGpSBgEHbI8qIkgTwO05qJXjOCDtscAgjzDL/AEo6C5Vx6/UfZRXavi4uryedV0rI5KgD6IAUE+pCgn20nFvvlTg/UfaKarMBmA1auN4xaCtGt6ksLwN4H8JHXy9vmvr8aZmyxzFUK4MidChidbWsa3xTj5LgUNNFW5ngYnljpj2KX8JWf6TD+0WoJ46J7G/8Ss/0mH9otA/tMap3n1IvKsrF5VlcmPnG/wC0MmTZfrP8vXIlirs33e4dRs/1j+BXKVta6Xh/YJPYd4LHDRMUZqZLepCoUZqkkARGCTgTGmEa5Pu/qfSg0YyNqblnIB6+pz08h0HOvLW1kuZQqKzknCooyXI32HkKunCuxAurISQa1uY3ZHSXAWZh4isOceNQN0PvxUb2Ay+tAgjj/wDFrRZBZSd4lw8atHcs33l5GGQip1j306s5z9dG4jYNG7IwwyMVI9VJBHryNPLLttcwxrCyRs8DMIpJELS25OzBc7AgjbIOMezCbi84OhesulmfLFiGOHyM7nVn6/OljKgkwydMEhljWMhy5y48KvjHhPj08mbkN/M71vZWJ76Mx/fFJyGXfbl4h9AjqDy9ad2nYxWVtYABGpGXIY43PPlt0NVu5t2tZfvb5xjDLnz5EfupJd0bONoxlIXJG0dcN7Nvp0yMArAbDchgNmzyzzHsNN24VbxrGH+ipHibB3dyfCPaarA43LLszY9F8IPnyprLDqiibmyqVP5okcKfdkD31Yii0BgY4W1Lug/WWbvbbui+FOgBCdOdjnSNxywGHuFVjjnHIEUrFGpdtt0ACjY5Pn02ppYQkwyKANTjC5/GRS6/Hl76rHB+GB5HeUHShGoHq7MAFPpuT7qRcChFa8mKe84IA5kXBuFxSHVM+B0Qkgn1JxsPICrFcdnY864zpbA08io8IGoAez479KSfIiX0+pBPQYzqP1E0RxaVhN4GYBVQLvjAVFx6edUjwoQgA74hI6aQrLnv3i7inBnhTvGII1BQR1BDZz1ztW8FpErKjjvHcqNKsAqasDdhnL78hsOtT9oLpzbxJIcs7F8Y30adKk+pyTjy3p1YWEMoWRMa41ByPxgMLqXr4sH/AA1IxOpgOn7wq61d2C7fWVF0wzDOcEjp0JH14+uus9l+Ax29skcfdTXN7Hq1ujPatGpy9uJF2VsAknzHoK51NwruCBLlieQBIX/E3ny8I39aZ2fGLm3BSCV4lkRS6Kxxlgc41ZIOMbjenMpK7GIbIOIN2o4VbrdSLbvqiUgowOrSSoyqt9IA5XfnjetuE3+PvcmNuR8vUfk+Y6VceyfAYIoo7iUxySzalt0feFZAMhZn5BjyCnzqsdpYIC4aAlNWWMZ37mQEhkDcnTnj0oQd8QSM7GTzQ4pdcoP94rfhvE9Y7ttmXYfbj4biorp81UhzInXScRXdNRHYz/iVn+kw/tFoW4orsZ/xKz/SYf2i1rj0meU7z6kXlWVi8qyuRiVzlf3cTvZ/5/8AArnEUYNdC+7y2DZ/rH8CucWs9dKj8MSS0+qGCz9KR8UfU2heX2Acz7zsPZTu5vwqb9evoNyaH7P2Mc0n32VYA/i1uCwGB4FwPjnlW2NjaOpXbVN4eAXENtHfQuNIYgtGTqgZThdePm5/7HnTHtB21F3BEZFdLyB/BJG2mNhszMVHzZMhd1xn2bV0C9vTb2puY4bKYFdFyImwsinAVxpOOZI0MuQc4OK5JdcP8R/u0ychNfzQfEq5IxgAjn5UhRrj8jrN7lYhIVJlB2IkysgcEZDsmAd852JoTiVvJDPGCdZAV105O2otyOCDsdsbZ99WPgXCCyq0i7oT3RyDqHPGQSNjnSc9T6UFe3+ZxJHsU8IbqQM8wem526g0Apaz054lL1jy9ZO/SPJeOlmBT5uckH6Q6g+Q6Uo4twcKTp8UZwR5gMoKg+7G9Hp3b4YARlv/AGywG6n8Q568sVPfSiKLU/hMfh0n6SNkgY67k+5gelW5Wvn88/vEuxfeUi8sDGQfotkqR6HGD67fZTax4qzIiKmpwHDZ2Uqx2J67c62u7YtHrlOhckRxDdtxzOdydh++lSxsjYOQds9DXJdjTZlNlP3+UlDYMvHDkZUTVpLqzE6dxldOMVpxS1EY0j6Tlx+ao8H2t/00Zwi1TuUMYwpBPxJwfbtipeMWWSgHRQnvU5P25rqA5Zc/faOrPoMrt5b6dZHNycfm5z9ZwPdUXEdEcjySYIUgKnWRgoAGPxRjJP8AWtON8ZXWRGdWMYb6IAH10BZcLkuZdUhOHbdjzPngdPbSL/EF20Vbn9oC2aV2gUMLzylj4mJJJ8z5egH1U+JNvGBG3jkOpmxyVThQvoTq9uKMtuHjaOPYH5zenMjfoADnzxUzcP1trbwIcBBjLFRsoVeuwG+wGadVWKgFJ35PzGV55gc/H4xGO+hZx104xnO25OxpTHx6AuxkWTBJIC6PgTnYY22Bq0cQiTuzCFAQ/wB4OZY9Ax64+GSam4bwm1kjI7lBjAYhdz5YJ6+nvqe5HG6nAj8tcw3EUrxlRAywt97nB7xGOsAow0PuBof5wz5Ck8kta8ahMVwMhULschcY05wDpHIDpt0NWHsZFbNcJBcW3ygzsO7dXbCjxA6kGNQBXc7Ywa8hwDnkcxOoZxKhcsVIccxzG+6/1HOmRudYyPf9uffT37od5aKyW9vDCrQ576SMHSZMYMaknxKOpPX2GqZYS6GKnl09h6e47U6tsbwLU1LCJxRnY1PwlZ/pMP7QVBMtG9jl/CNn+kRf6xVD+0yBORPpteVZWCvK406E5L93kb2f6x/ArmEOa6j93jnZ/rH8CuXA4UnyFdTw/wCHIrd2gnEJixC9Cce4bn91HWlrKyM6oxVBlmxsAB59fdShGy5PkMe87n91WjhPbNobfutGsgnRk+EK3MMBz3J+NS3M4GUGZ0alXgxfFcf/AH9m9ez8ahIAYMSuBleqeRJ8uQPkKFgl1gxAous5JJxkAbR6jnAJ35jkM5q09mg8aNrGMeEKyr4QPnbY5ZrCzk4WHXUbGwIDP2tjZAsQePkM7ch5EH0H10TDouFyVzJ1K7GTbOQPmlx1G2efPOYJ5oLgt3kSKT82SNdLL5Fguzj2jalDwy2kgPMHcMPmuB1B8/rFFrtoGXG3cfzFW2MW9f07Sx2dtzAOpT7mU8g2P6c96PWXSuJI+9EWWVDzDAHBQ9OefKvLKJbmMSRldZ+coOCT126N542PMUwigI2cHI5EjBx5Z/3mq/MS9IByu43EF4f2fdT3suGkYYPVY8jIQf19mKXdouB5TvV+hgMPQ7Z9cHHuqy8Nv9ZZOUkWxX8ZOasAfnDp6Ue1mrBhjZlwV88kHb0qJwHqKf5+fmYVBO0q/YWfOYm6bjPl9L6687ZcRZV7obFyXY9cHIx7+v5oqHgNsYL4RnzZPaCh0n7DUfbFSbph5KgHwz9rGuf5pFBB5BxFBtK4kvBOzCqY2kGp2KtpPJRzAPm2N9+WcUxS12OBkkY5cyeg8gOtOe5CgsSAFU5Y8gNOAT8RSOLjbSuIrWMknm7nSMfjEDcKPLNdBLE8P6Rz/cZtpGYVBw8RrnZmbK45hQCNR9T0rV3RGBd1Ej50aiNyOZ9g5CmUtkpQpIdYI0k/MGPyQDkGqpf2bDTbzkmFjiGZ85jPRS22/l50w2aBqPJhsxOwhsipk5OQu7Hkq59ebHyHWk192hKMCvgjU7INs+eo8yx+r3VC3EwimKdzmM+HQue9z9IsTjONt6rl5cGR9gcdBtsPd1oX8WoHz0Hae1BeOZNJO1zOZHzpUaiB0ROSjPrt7yaz/wARcSB1bQy40lTjTjlpPTHn7T1p72SOgOuAGbBJwDkeXLp++oX76OQmWRu7UnAJz3gG4VVPMYOCcYHnS0D1jDdZSKfSLG6xRZWEkzaY1LNgtgeQ3PP20JeRMhGpSpU7ggg4Ox5+4+6n3AOOG2dm7tWD8xyIGScKffyIxQXGLtriV3b6ewHPC4wB7hRBrC5BG0EhdPzPUOVBpl2QX8I2n6RF/rFLOEEsmDzxn38jT7snD+ELU/8Arxf6xVurKGcxl02T6MFZWCsrkyucm+7tzs/1j+BXK5z4PbtXVfu6jez/AM/+BXKbrkPbXRqOKpMRm2LodwT5sx+vH7q3Ap32F7IvxBmijkSNkjWTxq5DBjpOCp2IJHxqHtJwCSzunt5CGKqjB1VlVgwzlQxOQCMZ887UoOM4lmYsu4e7camyeTgDOnYbb4BODmrr8pSO0UHU6FQOgbDeTZ267b0h4FwiS/njtVxlw2JCrExhRnJ0kEr035ZontbwWXhjLbPKs2Y++GlWULlmVRljvkqxxtj30vUqvvx+0Kmzy85ktvZRtvG7MfxCqBx7Bqw/+H4UR3SOjRsxwehQ+FuhxnZvhXvEezL28dpK8yMt2NS6Y5AVXuw+TkkZyyj3nyo5bOVbK1upXjljuXVAgjcSpnXqxIWxtoPMGq2vUjB3BgFVbrK7wW9a2nwx8JIDdBz2cezn7K6VbvqGQw1c+YIb1x59fWqdxHgqTLqiJ7wfRfC5HkCNiffR1ss1rY2lzI6SR3DBQgR1lTwuWGsvp8Og9N6gU+USrcdIOChx0hHaThcgdZ4gQVGG0jcYOzYHMdD7Kbdne0Ec2FchJOWOQb808s+lCwdtrc81kz7B7OhoeOwaeC0unSDF1KsehEmR13fvCWMunwiNzy91IL7k0nnkdIsD1ZBh9zw/VxFCPooGY+WAwXPlkY+FD8X4A896xHhRRHqcjyUbDHMmm/D7dz3q2iwwwwkrNdT6mXWvz1RQy69IxlmYKDsM9JYPlJRpILi04gqfPjgAjlAPRGWV0JONlbTnAwaEpq54zmaKx1iXtc7s6WyA5ffHnvgA+mxOfSm/CuDR2seB4mb5zctR6+6hwGuby2e2aMd9bysrSo7D72yZBVWUq33xgcnoaUdpO1F1atLDJFH3seSHAcI0WfDKqFjkYznLc1I2o10htbTwBU5/SO7uc4O4RRzbkB7z199UXtN2gSQGNBqXzJyM/jflH6hR/ajgN2tyIGk+Ufell8KGNEDu6qMMxGSEY1pwD7nk11NIneRoIVjZiVZwWk1EJlWXfSobboRXrLXbZRgTSzcCUponck7sQMnqQB50+4ZwJGQOCxyBlyqqi56amb/v6U2tLGON1LAI0ZlimTTlSyuV5Fs7YzuTzFRQ8FlThyXXeqUM5iWIxMWUmdkYBhJpxhWbIB32p1CeU2pv1/1NVMHJnlhHDFKNOtydtRAVRnnhebe049la9pLFTIrsXywxnSCPCfUjzpnwTss9xFLO11DbpDM0bGWNgBo0MrFzIoAIkTmBzo277LSXKn5Pd2N28YLd1GSGOcDmJW92oYziqXsTVnrKhYPLK5+ko8tiFAIOpWzg4IOx3yp9o86i0AU17K8Ek4ncPGJhEUj1+KMttr0lcKw04yNt6ZHsLbk4HF7It0UadRIzsB33M4rDauYobbGVnhLhZGH5R+DAH7c1aOzWPl1t/wA+L/WKodhckuD1IQ+/cVb+y0ub+1/58X+sU1faZLcMMJ9EisrFrK50dOV/dvTJtP8AP/gVyy9g2FdY+7Q2Daf5/wDBrmN7INA9tdCv8KT/APrLP9wpMXknrar+2T+tGXBXjNo5K6r7h8j5UeEzwazlR+cq4Hk6/lVROzPaS4syZLdkVnRUJaMPhVYnAyRjfB9wrzhvHJ7e4+UQuqS5kJwg7siQ5ZDGTjTncDOxqY1sTmVYOZf+HzHhkduCqi+v5INQwF+T2hmUBNPmdeD1LM3PRQX3ZbHvOILjO1rHggZ//tcbHHs+qqrfcVle4+VTyBrjUjgaAyr3f92rJq0qq7HTknO5pz2nv7mX79JPlmjMOUjEWUYlhnSx1YYkj840SUnUARnMNEawFh0jvtKrGz4NpcKRA2Tnp3EW2CK2u8DgnDCwJVZ21YB2BFwM7AkDJ8qrI41dXAt4yUZbb+7VYFGldBjwTk+HGM56gUZwjtnf2kDW8c6L8nXEaiCNgy8yWkLeZPtPlXnBrAz37xZEMtOIQZUAPklRvHIwBZgq5OkAZLAb+dM76GM8I4X3ue7Ez6iAxxhLgA+EEjfFVri/3Rb24i7p5w6Exsw7lE3jdZAMqdQ3QVN2Z7X8USOO3tpFKxqFUCBDgerE+/J8zU9vihYcH/EXqXiGJacNyv3yZQSozpk0jJAGpjH4QScbmrFwtQLDhYU7C8lAPPIUXeD67UPcLfXcXdXt0rIWRikcKKSUcOB3nTdegobiHDHgs44/lLd3bMjxL3MQIkUkrmQbksS2fMMaHy9IzjE3YbgRrw5QeF2epC6W9y/ytApchlaYFnjGS4WRo5CMHbDU0sbyK5vreS28XdCXv5gjKndsmFiZyo1t3mlsb6dDE4zS63tnOLm3ma2lmVTJhVkikONjJE2AWAyNQIOOeakuGubiM/KL3VAQdSwxCAMBnIeXW76fMKVz54rQ2BC25g3ZRg1/C6/3cj8VaLoO7aaIgj0J1EH8oUr4XxUcWhNncv3V4ol+TTjnIhyrowHM6dnT6QAYbituIcVdHiuLdJIUijaNHEcRTQ/d8kceAfelAO23lUHDrS0lgEcbESqdYk0IsqP3neB0A2OCSAAcY2oEYMdIO8wsCYb287QC0v8ALLkGzgyRzGiW4JxnnnNMFxbWkCS30VnczSreTd5uzjVkRadQOkBUjPP5nLnSTjnB3uJBPNN3siBApMEQChH7zDIBiRSSRvVc7QcWukvRcSS945VVDaRGCiZ8DKm3Nm9uaYwdFJPGZ4nEtvbe3iFwlzHiSG9UYZDqXvo1wCMHxB4wPaYietL+IBjwBdBwxv20n5vO5l+HWlScUeW3EJl/8uzmURiGIsjmUynSzeLZiw2PI4r2WSc23ydJle3V+80rFHrVu9Muok+MHUSMjIA2qnS7IB0hBM7iOexbxQcDvTdxGWNblu8iBALZFqANQOObKc56U14PxGzjsJeI8NtB3yKyOruxeIZBYtlm8IAVyF5ry5GqGOJzmGW1WUCG5dmkXuoySzlcnXjORpXH5ooPhXF7rhdw6JJoEoAYhFcMAToYLJt1wRnOCcUmytqyM9ZpVlXPSW77j7f+fkBdZCLVslRgeKZCcNga9879KrnaWW0nRY7ThM9vIJgWcxs4ZdLqVzvzYg+VD8L4jcWMjTW0qKZQQWESFca9ZVUYYj3YeEeS01b7p/FcY+Ur/wCxF/Si8tgZ7neUi3P3wexfd4j06VbOyZ/CFp+kRftBVatLb75jngIPrYn91Wfson4Qtf0iL/WKsX2GIu9wn0ctZWLWVzY2co+7o+DZ/wCf/Arl0rZQ1037vHOz/WP4FcxiXIrpUjNUjc4szFkDfOHkx+vf99b5rXuyJCPMf6ef1EVbuCdjVmtzIzlCScEYKqq5zrHqd6nstWoZadJVL7CV0XZY+JFc7DJB1HyyVIyfjVySENbffEywXeMMQQU6Ft9PIbc6r/DYgobDhZCcK51DCb6iuAdLE435gZp5wBo4lcPKmAC+RqOMfOO6jNa1hz8R1AVSQesVy8VATdEVB9EasE+WNXiPqaQX193jatKrtjA229TnnWt5dmaQlQdOToXyHr6094HbBNgiO56sAdPU4BOAMcyaVYX8ScIMKJEw1tiDcJ4YC8fe7JJspBGCxOwY/Rz/ALxXQ7dVjXu00oOuOp8tI3x7cZqjSTd0rQatVu5BzjZW9Pyc/ZTrhPeRkxyDVtkOCOR+i3kfWt8PVpOD9/3MGF2G5lqiuUALEnSoJZjsAB7N/wDfKq3cX7386xptGu/uA3dvXGw9opld8JMoCu5WPYlF2y3TUebHl4RyzRFkkUYcRKFXG/Uscj5zefpQXVPa23tzNIzsdhB+1vEDHHHHGcK2QcfiqFAXPlvXk9yRwpMfSwp9hcn4bYpP2xn3iGfosfdkD91NZLYnhmOqxh8eoYMfqJqd1JsfB4ETuSRHPBLsNboQQfAAR6qMH7KrnH+AlD31tkY3KrzX8pMdPMVD2N4puYidzkp7dOCPbnFWBbrO4Olh7gf6GnVqt9e/bnsYYUOontlcCWKOVTgsoJ9o2PIef20n7RcJaWI6em+x1aT0IxvpO/TanEQSMnA0hyzFdhhttYC9BnB/xDFQXdsfnp03UjmPd0qtULoMnpiNGB6WnOeGXxiYxvgAnB1DIUjkfQct6ZXF0yNuigjcEZHvUqd/aPqontJwrv8AMi/PUYYZztnmDzK9PTPlVdtOJGP73MrMnQAgMp81Jz8ORoKrG8ONFg2gadJlg4bfrLMO8jXIGda6gwxy1b4agO2mTjwgqoxrGTudyp38J5bGpuFcQtIwx71gT+NGQcDp4cg9aStcB5nzJ4H/ALxgGwy5B04xnOwHpmhttRydB27S9tHk4G5Mx79mC5PIbAAAD3D2V4J6Z9muCxXMrKzMAMsqDGplzy1dMDHrQHaGyFvNIikFVOV3B2IyAd+YO1Etyl/L64zE6CFzNuESZkJ/KJ/6QF+0fXVo7MEG+tf+fF/rFVThUWlc+mPf1p92Tk/CFp+kRf6xVKj0EyC1s2Yn0gBWVgrK5konJvu7Lk2f+f8AwK5xaw1037twGbTP/r/wK51BKBXSoP8AxiR2j1QDidlpIby393Uf78qlhuCgIViAwwcEgEHzHWi71tS+z/ZpPwniHcyqWRZBGwbQ/wA11znBx0B+wUNgwcyup8rH95wOSK1S5kZUEjYjjJ++OuCTIB+KNvifSq/xaQLGF+k2CefhXmB7TzNdcu7zvrTv7h+HwS3KgB3w5ihIx4QxZnkOeQwB7a5JxlAHMccwmjRhokAK6htjZvEPLcmkk6lMJgTxGvCuzeYFZf71sHfbblp35HfOfOpTcxRroUlzycjwqxH0QfnFB5DGT16UJwftGsQ0uzkuSWyDlBtjGeZbr5DFeC5gnmAjOjXzLjSo9mOWaKi6tfQeP5lLBPLBBwe0b2UzEZOyg4CqMBm5jbmcc/hTyytwmWl5gaivX/F5ZJGwpUt4qACIEYGNbfOPnpH0cnfPP1FbSS4jC8g2HcnoOSLjqSMnH5Q9arcltuMxCgLvGX/iTSMWY7KPcM4AA955dSKW3faaONWUbtlcKPIZyWPnSDiXHmfMUQIBONt2J3GBjmST/TlXtrwIgBpTvqK6B6AHc/4qjtuLHyqfzMTlmbIhdhBJdy95J8wYyemAcBFH++proJACMvQnAHoBnG/oQKqySaEjUYA328vIfA08uZjoQ/kfXnP2FK1PDCrA6nmEgyCZQZ2a2uNuaMGU+YyCPiNqfHjyGPVnxMMKo3LNnOMefTPlSrtQWkcsI2ULtqOBnGAcDqP60ksL4xtkAZOME/R351GrHw1pUcGJGeJauH8QxKDPraSQBI1U5MYzy0nmNvbn6n0Vzgc8oeTjkD0J6qfMfbVUt4Srk6sz5zqP0uRAXyPLHnRk1+Y31Jssg1aTuN9mUqdjggj4V0a62U/Xp995SnqXeNbi58WSPEDzGA3x5MPQjlS6XgCTtmPGjI1qdiv5vQqenlXl9xeExaydDKMaSSdflo659D06mm0V6kEKOBkuoYA/SyOXsHnW2WAbdY6pAeeBKtx+whhYBYVzzbIOMYwBz5n0pO/DmLARKzhhqUKpZsDnkKOm+9POJBg2pXbTJ4gc+4gjllTkfCo+CdoJrS4WdDkjZgSSGQnxIfQ7ewgGlDSF9ImWEs+Yhw8Z+kh3HVT6jfBoYpqZUHnk+7l9ddJ+6D21MkMUcE2qCaNmkDYaZWMudDtjKKMaRjcgHPTNE4PB86Uj837B8ASfbWrk/UxZOBkwpxpGPL7etHdkH/CNp+kRf6xS2ZqM7Ht+ErP9Ih/aLVTbIROapy2fmfToNZXgFZXInQnJ/u8S4Nn+sfwK5Yk9dL/tBvg2X6x/L1yWOSuj4f2SSzmNo56XcSg31Lz6fvFSxy1P84YNOZciBW+hpFwWxNzKkaMimQ4DOQqjz1MfLy+FXq97HxSW8cHD41umMuma71YMboD4dP0IiCSG3BA2ya5vLFoY/inn6flCrPD2skW0W1hVYVbPevHnvJsnYM3MLjbAO+aiYGdDncRff6TI4eJDICVZtRcZXwkoAdPT19KN4Tw22UAzJnWfCcnwgbZODyJyB7DVitOw0CCKKeV0up8aI0UMkQP933wG+/py59KQ8RcROY3Ul4sxlcjRlc53AyQa8iIZ4ncHEeXHBkcgowVTzxuMY5r7vOqvx/izMSMaMkgL+KOXvPTNFWXHHjSRycjwqE5Dxc9IHLwq23rQfEpxcTwbEK+BuOZ1+Lfr5VllxVSPyEfYFdNQ2Pab2Fv8nUSN/euoMY/ERh8/2kbDy3NMYSNEZPIGRj64KKPiR9dacT4PI0jOpB1HOOWOgA9ANq04hHJHFEhUjZmY4z9I4UkDG2/xqmitKwqjnO8FqXVcYh1o5k0jO7SY9moDf3aSfdTSDiizxyFDnS+R+aTpx9S1TX4yY0ZV+c3I/igqVJHrhjimPYu1KuCxwJRowPJjs3uIQ+40u20m4BekQpxlRJ+KWXeyuGZiN9KZ8OQNxjrnHxFIeN2SpISgwpCnbplFO3pmm93I2skA6sk4HQ5z09dq34pwqSRgwUAOiHfbB0gEY57EE+yjuorf4zNWksMARFDxEnZjvgAewbAU/ska5jKnZozqVyNiDgMpPnsDn0pRxLsw6JrVgQOYO2PYTzrOG9pZYMJIpIx1BDhT5eex29lSDxD1qEbfsY1E0Npt2k/a2yWJIgPnAsD5kEcyPLIx5UZb8QkVFR8OoRMBhkY0jBU8xseh6VXpb1piveEsAcknZvUBug64q6cH7IPcCLVItv3o026y5Mk2NTZVE5IMgajtW4UsXMFny+QMCTwcFM0AcqY1LFLdFy7zTNgYGo/MULuemPbVcurYqxVhgqSD7VOCMjn7qs/Ae1M1kzW1wrmLxK6biSPUCC0R2IJBJ22OaS9ouNiZljhXRFGCsKc9Iz4pHb6TsRknzo19Jns94he1MjhF89/3L8NyfKmE8YUBRyH1nqaP4dYiNPUj378/jUF5FVFY3yZHe+fSIluDRnYxvwlZ/pMP7RaEuVorsYPwlZ/pMP7Raa/tMSg3n1IvKsr1eVZXIl041/aH52P6z/L1yFGrrn9oo72P6z/L1x5Hq+g4WTWDeGxSUVFJS+N6MgNUgxDLDjb6x6/750KtuYjy8PUDOV9R6elMrNKPmRWXB59DS3XMdXZp2PEax/dA0oZRCnytkEfyrJzpAA193jHeYAGoeQqlzTliSSSTuSTvk8yTWXMDIxK/DofYfomhhOD6HyPP/wCvWpwAssUjkSwHg0scMLGITC6DSxopfWO5yrFlUZK4bO3xFInuXeRX2ZgV0jkNiMKoGwGQNq63wDtHbTlYYSI1isGSS4kGCuFxhFJ2AZy7H6WlR0qh8YaO8uYrewg0og7qLbEkuMZklbG3LOTyGSedKAG+RPElhgxbw/jrxgkvkLyRiCSx6eYAP2UTddtT3YCqO8wcsPmgk7EA8/61P237M/I5YlM3fmSIOX6A6mRlUgnUMrz29lQ23B5Y0gLWxcTsWtypH3xgNJUhcsRnScbHn5nHrNRGxjEtsX/tB+DcOTvs3OS2NYXY6srqGs+zpVzs+MQYJA5Lq+aPQDH/AFCqdbLMZidLmVWJYaTqDA+LKgbb7elNJlCLgK66zk61K4Ub6Rnng439KOtAo+Zi2FNhGnFe0KAKyqx1g+Q3XZh9h94pVf8AaFtejAUFU8XzirFAQTnYjO3sr2ewmjh1TW8vcMQQxVlGrzDFSNxkYPPbypDdT95IWO2o+0AE9PYMfCsUHMe17suMze5kkKSd4SSCnM5Gdzt0wc5ojg9tPMNMdu9yI9xpVyY9wfnpuBnHhPPpinXGeB2sfDlnilmuNUpiDH73HEy4Y5jOWYMMgb9c004BcSz2EAtJBHPZTlnjMixpKjHUJXLEBipBBznbPpROwYcSYFtyZzx3JZidiWJI32JJJG+/Pb3VeuyvbhBbPbXUkiBUPczxgGZBsWhViMgMFwD0zjljCLt1PbtfTPAVKMQzFSCneEffdDdV1Z3671XRIW+bsPxv/iOvtrxUEATeeZYO0/aZrq4LhdPhVEUnUVRAQpdurb5J6k1JwmyA8Tbk888yf6UvsbIKN/h6+ZPU0wW6xTVrJ5kllw9ojGWWgJ5Kw3OaGmkp0QINc71L2OX8JWf6TD+0WhZ5KM7HH8JWf6TD+0Whb2mMUbz6iXlWV4vKsrlSmcX/ALRh3sf1n+XrjatXYv7SB3sf1n+WrjSb1dT7Yp+YTE9MrRRSyAUwicCqBFERxFLivGuqWNdV58oohFkRi0oOx3oG5sQeX/cew14s9SrLWlQ08rlOIvKuvPxeh2b48jTfs72ulsy7QhFkkXTrdMyIM58Gdt+uc5rQsDz3qKSyUj9x3FIantKV8QDzGvaztMLwWx0aHiiMbkKFQsX1BkC7Abnar/wPtRZPJa27SJ3VtBDLHIfCFuI9feIS+MZVx71rkLcLx83b804+qsFpJ5/Ff3gikmsxwZT1lg7PcSk+WJIrsjSTKWKkqSHlDEHHQ53p5204jI9/OGdmEcrBMtlVGRsM8htVHSKXyX3hqOjEuOSj/qr2neFmdG7TMs9rPLcMkUhjVlMN13kc7gDSnyfO3t5CuWyjf40U9vL0wPYh+3NDNwxzzLf6R9VaqkbTNQHJhlv2kaO0mtmVSkzI+WJyjIdioHUgY9lJu8yNl97DAx9po2PhajyB9Nz8TU6RqvIfGmCon4imvQcbwKHh5bdzn27AewUcqBa8aaoHmpwQCTPazwhpqi+UUK0tQtNRQAIx+U141xtS3va1M9ZGgQqaSmHYl/wlZ/pMP7RaSGbNNuwz/hOy/SYf2i0tzsYaz6uXlXleryrK5cfOJ/2kedh+s/y1cZjNZWVdT7YtuYTEcVI89ZWU8RZmomrZZaysooJkgkqVZaysoxFmTLLUqy1lZWwJsJqmjmrKyvQYXDPTSKbavKylmGJ5NLtSueasrK8Jpgby1C81ZWUyDIGmqFpaysrIYkTSVC715WUBjBNdZrUtWVlDCmaqe9hD+E7L9Jh/aLWVlA3tMIcz6xXlWVlZXMjp/9k=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1" name="AutoShape 21" descr="data:image/jpeg;base64,/9j/4AAQSkZJRgABAQAAAQABAAD/2wCEAAkGBhISERUUExQWFRUUFxcYFxcYFxcYFhcYFhUXFhYXFxUXHCYeGBojHRQVIC8gIycpLC0tFx4xNTAqNSYrLCkBCQoKDgwOGg8PGiwkHyQpKiwpLC8sKSkpLCwsKSkpKSwpLCwsLCwsLCwsLCwsLCwpLCwsLCwpLCksLCwpKSwsLP/AABEIAMcA0gMBIgACEQEDEQH/xAAcAAACAgMBAQAAAAAAAAAAAAAEBQMGAAIHAQj/xABLEAACAQMCAwUDBQ0GBAYDAAABAgMABBESIQUxQQYTIlFhcYGRFDJCobEHIyVSYnJ0hLPBw8TRCDOCg7LwNXOS4RUkY5PS8RY0Q//EABkBAAMBAQEAAAAAAAAAAAAAAAIDBAEFAP/EAC8RAAICAQMCBQIGAgMAAAAAAAECAAMREiExQVEEEyIyYXHwM4GRscHxodEjQkP/2gAMAwEAAhEDEQA/AJP7SJ3sP1n+Xriy12n+0gv/AOj+s/y1cYUVdT7ItuZNFRQizQsS0wtd6oEUTIGt687qm4ts1G1nRCATAFiqVYqJ+T1KsVHFloOkVTLFU5QLz2+34ULNxJF2G5+v4CgLgQ1rZuIZBHTO1QenxFVw30p5DHtOPqGTRVnBLIcDc4zhVZjgDJO/IY3zjFKNnaPHh+5j65KY+cvxFK5XT8YfGpbPgdxcErCJZSBkhFXYfCgeMcCnt2CzCSNiuoBtOSMkZwBy2ND5pheQveesFPUfGvO5qK84FcwqHkjkRG+a7xEKc8sMQOdA63XyPvI+3aiFvxBPhweDGBhrwx0KvEiPnZHtGR8RRUd2renrnI+NMFimKalxIHiqB4qZFM9aikhNHF5xtFjx1DJHTJ4ageCsIhAwDu61KUcYK8EFDpjAYFpp72EH4Tsv0mH9otLmgpt2GT8J2X6TD+0WluPSYYO8+rV5VleryrK5cdOK/wBo8b2P6z/L1xkLXaP7Rg3sf1n+XrjiJXQoHpEQ53mRijrYUMi0XAtVARJMb2nlRZtM9KBtTTb5UiLlvLYbb+09BQscQQCxwIA1tjc+EeZ5f9z6UuuOKgHTGCT59f6L9Zqa8keY5zpTp0JH5IPIep3qKx0RSIzRrIisC0ZJAcdQSNx7aQXJliUhd5rw3hE11Kka+J5W0qM6VLYzu5546j+oph2b4Ast/FayAqGmMb6TgjQW14P+E/bXSLe6sreyW4jGu0N5HIoH99aOw8QH5rou30lcjyql3XHY4eMvc2wEy98zxjJVWMiY5kZwGY/Ckgls4EdmDdruyps5AUJe3lyYZPPB3Rvy1Ox8xvvyrp3Drq1e4snbEUktmuH2CTKyFJIn6BlIVlPXJFcs4x2mvJUaOaYyRSP3mMqy5GwCtzUDljb699bVkCR97lwxYA6ie7RSBlATj52o+unFecHAzPAZ3jPgDdzew5bSqToGOcLpWUDc5xjbNA9pJA/EJijrpNw2lyfAAXyDkfR36Vt8hw+hjsCckYwVA1Fh6Fd/eKAu8OjMFCsh5LgeBtgPaDgZ/KFGqhtxPE4OJee2zu9nNNLKIpWeNWSK5EtvdgfTSLJaPTjPTka5h/vrR0YjiRXdQxc+FTkeAHDOcHOSfCPYxO1ASyrqITUVydJI3xnbIHWlI6g4nthzLrFwax/8NiuJ1mhkeRokaJtfe6AS0jRybAZyDpPSqzw3spc3CNJBBI4T5zRjkcZxj6Rx0ANEcS4vLNb28baO7tlZFVRggsckyD8YlT086unB0juLawihuI4YoHaW81SiOYSZzrAJGpSBgEHbI8qIkgTwO05qJXjOCDtscAgjzDL/AEo6C5Vx6/UfZRXavi4uryedV0rI5KgD6IAUE+pCgn20nFvvlTg/UfaKarMBmA1auN4xaCtGt6ksLwN4H8JHXy9vmvr8aZmyxzFUK4MidChidbWsa3xTj5LgUNNFW5ngYnljpj2KX8JWf6TD+0WoJ46J7G/8Ss/0mH9otA/tMap3n1IvKsrF5VlcmPnG/wC0MmTZfrP8vXIlirs33e4dRs/1j+BXKVta6Xh/YJPYd4LHDRMUZqZLepCoUZqkkARGCTgTGmEa5Pu/qfSg0YyNqblnIB6+pz08h0HOvLW1kuZQqKzknCooyXI32HkKunCuxAurISQa1uY3ZHSXAWZh4isOceNQN0PvxUb2Ay+tAgjj/wDFrRZBZSd4lw8atHcs33l5GGQip1j306s5z9dG4jYNG7IwwyMVI9VJBHryNPLLttcwxrCyRs8DMIpJELS25OzBc7AgjbIOMezCbi84OhesulmfLFiGOHyM7nVn6/OljKgkwydMEhljWMhy5y48KvjHhPj08mbkN/M71vZWJ76Mx/fFJyGXfbl4h9AjqDy9ad2nYxWVtYABGpGXIY43PPlt0NVu5t2tZfvb5xjDLnz5EfupJd0bONoxlIXJG0dcN7Nvp0yMArAbDchgNmzyzzHsNN24VbxrGH+ipHibB3dyfCPaarA43LLszY9F8IPnyprLDqiibmyqVP5okcKfdkD31Yii0BgY4W1Lug/WWbvbbui+FOgBCdOdjnSNxywGHuFVjjnHIEUrFGpdtt0ACjY5Pn02ppYQkwyKANTjC5/GRS6/Hl76rHB+GB5HeUHShGoHq7MAFPpuT7qRcChFa8mKe84IA5kXBuFxSHVM+B0Qkgn1JxsPICrFcdnY864zpbA08io8IGoAez479KSfIiX0+pBPQYzqP1E0RxaVhN4GYBVQLvjAVFx6edUjwoQgA74hI6aQrLnv3i7inBnhTvGII1BQR1BDZz1ztW8FpErKjjvHcqNKsAqasDdhnL78hsOtT9oLpzbxJIcs7F8Y30adKk+pyTjy3p1YWEMoWRMa41ByPxgMLqXr4sH/AA1IxOpgOn7wq61d2C7fWVF0wzDOcEjp0JH14+uus9l+Ax29skcfdTXN7Hq1ujPatGpy9uJF2VsAknzHoK51NwruCBLlieQBIX/E3ny8I39aZ2fGLm3BSCV4lkRS6Kxxlgc41ZIOMbjenMpK7GIbIOIN2o4VbrdSLbvqiUgowOrSSoyqt9IA5XfnjetuE3+PvcmNuR8vUfk+Y6VceyfAYIoo7iUxySzalt0feFZAMhZn5BjyCnzqsdpYIC4aAlNWWMZ37mQEhkDcnTnj0oQd8QSM7GTzQ4pdcoP94rfhvE9Y7ttmXYfbj4biorp81UhzInXScRXdNRHYz/iVn+kw/tFoW4orsZ/xKz/SYf2i1rj0meU7z6kXlWVi8qyuRiVzlf3cTvZ/5/8AArnEUYNdC+7y2DZ/rH8CucWs9dKj8MSS0+qGCz9KR8UfU2heX2Acz7zsPZTu5vwqb9evoNyaH7P2Mc0n32VYA/i1uCwGB4FwPjnlW2NjaOpXbVN4eAXENtHfQuNIYgtGTqgZThdePm5/7HnTHtB21F3BEZFdLyB/BJG2mNhszMVHzZMhd1xn2bV0C9vTb2puY4bKYFdFyImwsinAVxpOOZI0MuQc4OK5JdcP8R/u0ychNfzQfEq5IxgAjn5UhRrj8jrN7lYhIVJlB2IkysgcEZDsmAd852JoTiVvJDPGCdZAV105O2otyOCDsdsbZ99WPgXCCyq0i7oT3RyDqHPGQSNjnSc9T6UFe3+ZxJHsU8IbqQM8wem526g0Apaz054lL1jy9ZO/SPJeOlmBT5uckH6Q6g+Q6Uo4twcKTp8UZwR5gMoKg+7G9Hp3b4YARlv/AGywG6n8Q568sVPfSiKLU/hMfh0n6SNkgY67k+5gelW5Wvn88/vEuxfeUi8sDGQfotkqR6HGD67fZTax4qzIiKmpwHDZ2Uqx2J67c62u7YtHrlOhckRxDdtxzOdydh++lSxsjYOQds9DXJdjTZlNlP3+UlDYMvHDkZUTVpLqzE6dxldOMVpxS1EY0j6Tlx+ao8H2t/00Zwi1TuUMYwpBPxJwfbtipeMWWSgHRQnvU5P25rqA5Zc/faOrPoMrt5b6dZHNycfm5z9ZwPdUXEdEcjySYIUgKnWRgoAGPxRjJP8AWtON8ZXWRGdWMYb6IAH10BZcLkuZdUhOHbdjzPngdPbSL/EF20Vbn9oC2aV2gUMLzylj4mJJJ8z5egH1U+JNvGBG3jkOpmxyVThQvoTq9uKMtuHjaOPYH5zenMjfoADnzxUzcP1trbwIcBBjLFRsoVeuwG+wGadVWKgFJ35PzGV55gc/H4xGO+hZx104xnO25OxpTHx6AuxkWTBJIC6PgTnYY22Bq0cQiTuzCFAQ/wB4OZY9Ax64+GSam4bwm1kjI7lBjAYhdz5YJ6+nvqe5HG6nAj8tcw3EUrxlRAywt97nB7xGOsAow0PuBof5wz5Ck8kta8ahMVwMhULschcY05wDpHIDpt0NWHsZFbNcJBcW3ygzsO7dXbCjxA6kGNQBXc7Ywa8hwDnkcxOoZxKhcsVIccxzG+6/1HOmRudYyPf9uffT37od5aKyW9vDCrQ576SMHSZMYMaknxKOpPX2GqZYS6GKnl09h6e47U6tsbwLU1LCJxRnY1PwlZ/pMP7QVBMtG9jl/CNn+kRf6xVD+0yBORPpteVZWCvK406E5L93kb2f6x/ArmEOa6j93jnZ/rH8CuXA4UnyFdTw/wCHIrd2gnEJixC9Cce4bn91HWlrKyM6oxVBlmxsAB59fdShGy5PkMe87n91WjhPbNobfutGsgnRk+EK3MMBz3J+NS3M4GUGZ0alXgxfFcf/AH9m9ez8ahIAYMSuBleqeRJ8uQPkKFgl1gxAous5JJxkAbR6jnAJ35jkM5q09mg8aNrGMeEKyr4QPnbY5ZrCzk4WHXUbGwIDP2tjZAsQePkM7ch5EH0H10TDouFyVzJ1K7GTbOQPmlx1G2efPOYJ5oLgt3kSKT82SNdLL5Fguzj2jalDwy2kgPMHcMPmuB1B8/rFFrtoGXG3cfzFW2MW9f07Sx2dtzAOpT7mU8g2P6c96PWXSuJI+9EWWVDzDAHBQ9OefKvLKJbmMSRldZ+coOCT126N542PMUwigI2cHI5EjBx5Z/3mq/MS9IByu43EF4f2fdT3suGkYYPVY8jIQf19mKXdouB5TvV+hgMPQ7Z9cHHuqy8Nv9ZZOUkWxX8ZOasAfnDp6Ue1mrBhjZlwV88kHb0qJwHqKf5+fmYVBO0q/YWfOYm6bjPl9L6687ZcRZV7obFyXY9cHIx7+v5oqHgNsYL4RnzZPaCh0n7DUfbFSbph5KgHwz9rGuf5pFBB5BxFBtK4kvBOzCqY2kGp2KtpPJRzAPm2N9+WcUxS12OBkkY5cyeg8gOtOe5CgsSAFU5Y8gNOAT8RSOLjbSuIrWMknm7nSMfjEDcKPLNdBLE8P6Rz/cZtpGYVBw8RrnZmbK45hQCNR9T0rV3RGBd1Ej50aiNyOZ9g5CmUtkpQpIdYI0k/MGPyQDkGqpf2bDTbzkmFjiGZ85jPRS22/l50w2aBqPJhsxOwhsipk5OQu7Hkq59ebHyHWk192hKMCvgjU7INs+eo8yx+r3VC3EwimKdzmM+HQue9z9IsTjONt6rl5cGR9gcdBtsPd1oX8WoHz0Hae1BeOZNJO1zOZHzpUaiB0ROSjPrt7yaz/wARcSB1bQy40lTjTjlpPTHn7T1p72SOgOuAGbBJwDkeXLp++oX76OQmWRu7UnAJz3gG4VVPMYOCcYHnS0D1jDdZSKfSLG6xRZWEkzaY1LNgtgeQ3PP20JeRMhGpSpU7ggg4Ox5+4+6n3AOOG2dm7tWD8xyIGScKffyIxQXGLtriV3b6ewHPC4wB7hRBrC5BG0EhdPzPUOVBpl2QX8I2n6RF/rFLOEEsmDzxn38jT7snD+ELU/8Arxf6xVurKGcxl02T6MFZWCsrkyucm+7tzs/1j+BXK5z4PbtXVfu6jez/AM/+BXKbrkPbXRqOKpMRm2LodwT5sx+vH7q3Ap32F7IvxBmijkSNkjWTxq5DBjpOCp2IJHxqHtJwCSzunt5CGKqjB1VlVgwzlQxOQCMZ887UoOM4lmYsu4e7camyeTgDOnYbb4BODmrr8pSO0UHU6FQOgbDeTZ267b0h4FwiS/njtVxlw2JCrExhRnJ0kEr035ZontbwWXhjLbPKs2Y++GlWULlmVRljvkqxxtj30vUqvvx+0Kmzy85ktvZRtvG7MfxCqBx7Bqw/+H4UR3SOjRsxwehQ+FuhxnZvhXvEezL28dpK8yMt2NS6Y5AVXuw+TkkZyyj3nyo5bOVbK1upXjljuXVAgjcSpnXqxIWxtoPMGq2vUjB3BgFVbrK7wW9a2nwx8JIDdBz2cezn7K6VbvqGQw1c+YIb1x59fWqdxHgqTLqiJ7wfRfC5HkCNiffR1ss1rY2lzI6SR3DBQgR1lTwuWGsvp8Og9N6gU+USrcdIOChx0hHaThcgdZ4gQVGG0jcYOzYHMdD7Kbdne0Ec2FchJOWOQb808s+lCwdtrc81kz7B7OhoeOwaeC0unSDF1KsehEmR13fvCWMunwiNzy91IL7k0nnkdIsD1ZBh9zw/VxFCPooGY+WAwXPlkY+FD8X4A896xHhRRHqcjyUbDHMmm/D7dz3q2iwwwwkrNdT6mXWvz1RQy69IxlmYKDsM9JYPlJRpILi04gqfPjgAjlAPRGWV0JONlbTnAwaEpq54zmaKx1iXtc7s6WyA5ffHnvgA+mxOfSm/CuDR2seB4mb5zctR6+6hwGuby2e2aMd9bysrSo7D72yZBVWUq33xgcnoaUdpO1F1atLDJFH3seSHAcI0WfDKqFjkYznLc1I2o10htbTwBU5/SO7uc4O4RRzbkB7z199UXtN2gSQGNBqXzJyM/jflH6hR/ajgN2tyIGk+Ufell8KGNEDu6qMMxGSEY1pwD7nk11NIneRoIVjZiVZwWk1EJlWXfSobboRXrLXbZRgTSzcCUponck7sQMnqQB50+4ZwJGQOCxyBlyqqi56amb/v6U2tLGON1LAI0ZlimTTlSyuV5Fs7YzuTzFRQ8FlThyXXeqUM5iWIxMWUmdkYBhJpxhWbIB32p1CeU2pv1/1NVMHJnlhHDFKNOtydtRAVRnnhebe049la9pLFTIrsXywxnSCPCfUjzpnwTss9xFLO11DbpDM0bGWNgBo0MrFzIoAIkTmBzo277LSXKn5Pd2N28YLd1GSGOcDmJW92oYziqXsTVnrKhYPLK5+ko8tiFAIOpWzg4IOx3yp9o86i0AU17K8Ek4ncPGJhEUj1+KMttr0lcKw04yNt6ZHsLbk4HF7It0UadRIzsB33M4rDauYobbGVnhLhZGH5R+DAH7c1aOzWPl1t/wA+L/WKodhckuD1IQ+/cVb+y0ub+1/58X+sU1faZLcMMJ9EisrFrK50dOV/dvTJtP8AP/gVyy9g2FdY+7Q2Daf5/wDBrmN7INA9tdCv8KT/APrLP9wpMXknrar+2T+tGXBXjNo5K6r7h8j5UeEzwazlR+cq4Hk6/lVROzPaS4syZLdkVnRUJaMPhVYnAyRjfB9wrzhvHJ7e4+UQuqS5kJwg7siQ5ZDGTjTncDOxqY1sTmVYOZf+HzHhkduCqi+v5INQwF+T2hmUBNPmdeD1LM3PRQX3ZbHvOILjO1rHggZ//tcbHHs+qqrfcVle4+VTyBrjUjgaAyr3f92rJq0qq7HTknO5pz2nv7mX79JPlmjMOUjEWUYlhnSx1YYkj840SUnUARnMNEawFh0jvtKrGz4NpcKRA2Tnp3EW2CK2u8DgnDCwJVZ21YB2BFwM7AkDJ8qrI41dXAt4yUZbb+7VYFGldBjwTk+HGM56gUZwjtnf2kDW8c6L8nXEaiCNgy8yWkLeZPtPlXnBrAz37xZEMtOIQZUAPklRvHIwBZgq5OkAZLAb+dM76GM8I4X3ue7Ez6iAxxhLgA+EEjfFVri/3Rb24i7p5w6Exsw7lE3jdZAMqdQ3QVN2Z7X8USOO3tpFKxqFUCBDgerE+/J8zU9vihYcH/EXqXiGJacNyv3yZQSozpk0jJAGpjH4QScbmrFwtQLDhYU7C8lAPPIUXeD67UPcLfXcXdXt0rIWRikcKKSUcOB3nTdegobiHDHgs44/lLd3bMjxL3MQIkUkrmQbksS2fMMaHy9IzjE3YbgRrw5QeF2epC6W9y/ytApchlaYFnjGS4WRo5CMHbDU0sbyK5vreS28XdCXv5gjKndsmFiZyo1t3mlsb6dDE4zS63tnOLm3ma2lmVTJhVkikONjJE2AWAyNQIOOeakuGubiM/KL3VAQdSwxCAMBnIeXW76fMKVz54rQ2BC25g3ZRg1/C6/3cj8VaLoO7aaIgj0J1EH8oUr4XxUcWhNncv3V4ol+TTjnIhyrowHM6dnT6QAYbituIcVdHiuLdJIUijaNHEcRTQ/d8kceAfelAO23lUHDrS0lgEcbESqdYk0IsqP3neB0A2OCSAAcY2oEYMdIO8wsCYb287QC0v8ALLkGzgyRzGiW4JxnnnNMFxbWkCS30VnczSreTd5uzjVkRadQOkBUjPP5nLnSTjnB3uJBPNN3siBApMEQChH7zDIBiRSSRvVc7QcWukvRcSS945VVDaRGCiZ8DKm3Nm9uaYwdFJPGZ4nEtvbe3iFwlzHiSG9UYZDqXvo1wCMHxB4wPaYietL+IBjwBdBwxv20n5vO5l+HWlScUeW3EJl/8uzmURiGIsjmUynSzeLZiw2PI4r2WSc23ydJle3V+80rFHrVu9Muok+MHUSMjIA2qnS7IB0hBM7iOexbxQcDvTdxGWNblu8iBALZFqANQOObKc56U14PxGzjsJeI8NtB3yKyOruxeIZBYtlm8IAVyF5ry5GqGOJzmGW1WUCG5dmkXuoySzlcnXjORpXH5ooPhXF7rhdw6JJoEoAYhFcMAToYLJt1wRnOCcUmytqyM9ZpVlXPSW77j7f+fkBdZCLVslRgeKZCcNga9879KrnaWW0nRY7ThM9vIJgWcxs4ZdLqVzvzYg+VD8L4jcWMjTW0qKZQQWESFca9ZVUYYj3YeEeS01b7p/FcY+Ur/wCxF/Si8tgZ7neUi3P3wexfd4j06VbOyZ/CFp+kRftBVatLb75jngIPrYn91Wfson4Qtf0iL/WKsX2GIu9wn0ctZWLWVzY2co+7o+DZ/wCf/Arl0rZQ1037vHOz/WP4FcxiXIrpUjNUjc4szFkDfOHkx+vf99b5rXuyJCPMf6ef1EVbuCdjVmtzIzlCScEYKqq5zrHqd6nstWoZadJVL7CV0XZY+JFc7DJB1HyyVIyfjVySENbffEywXeMMQQU6Ft9PIbc6r/DYgobDhZCcK51DCb6iuAdLE435gZp5wBo4lcPKmAC+RqOMfOO6jNa1hz8R1AVSQesVy8VATdEVB9EasE+WNXiPqaQX193jatKrtjA229TnnWt5dmaQlQdOToXyHr6094HbBNgiO56sAdPU4BOAMcyaVYX8ScIMKJEw1tiDcJ4YC8fe7JJspBGCxOwY/Rz/ALxXQ7dVjXu00oOuOp8tI3x7cZqjSTd0rQatVu5BzjZW9Pyc/ZTrhPeRkxyDVtkOCOR+i3kfWt8PVpOD9/3MGF2G5lqiuUALEnSoJZjsAB7N/wDfKq3cX7386xptGu/uA3dvXGw9opld8JMoCu5WPYlF2y3TUebHl4RyzRFkkUYcRKFXG/Uscj5zefpQXVPa23tzNIzsdhB+1vEDHHHHGcK2QcfiqFAXPlvXk9yRwpMfSwp9hcn4bYpP2xn3iGfosfdkD91NZLYnhmOqxh8eoYMfqJqd1JsfB4ETuSRHPBLsNboQQfAAR6qMH7KrnH+AlD31tkY3KrzX8pMdPMVD2N4puYidzkp7dOCPbnFWBbrO4Olh7gf6GnVqt9e/bnsYYUOontlcCWKOVTgsoJ9o2PIef20n7RcJaWI6em+x1aT0IxvpO/TanEQSMnA0hyzFdhhttYC9BnB/xDFQXdsfnp03UjmPd0qtULoMnpiNGB6WnOeGXxiYxvgAnB1DIUjkfQct6ZXF0yNuigjcEZHvUqd/aPqontJwrv8AMi/PUYYZztnmDzK9PTPlVdtOJGP73MrMnQAgMp81Jz8ORoKrG8ONFg2gadJlg4bfrLMO8jXIGda6gwxy1b4agO2mTjwgqoxrGTudyp38J5bGpuFcQtIwx71gT+NGQcDp4cg9aStcB5nzJ4H/ALxgGwy5B04xnOwHpmhttRydB27S9tHk4G5Mx79mC5PIbAAAD3D2V4J6Z9muCxXMrKzMAMsqDGplzy1dMDHrQHaGyFvNIikFVOV3B2IyAd+YO1Etyl/L64zE6CFzNuESZkJ/KJ/6QF+0fXVo7MEG+tf+fF/rFVThUWlc+mPf1p92Tk/CFp+kRf6xVKj0EyC1s2Yn0gBWVgrK5konJvu7Lk2f+f8AwK5xaw1037twGbTP/r/wK51BKBXSoP8AxiR2j1QDidlpIby393Uf78qlhuCgIViAwwcEgEHzHWi71tS+z/ZpPwniHcyqWRZBGwbQ/wA11znBx0B+wUNgwcyup8rH95wOSK1S5kZUEjYjjJ++OuCTIB+KNvifSq/xaQLGF+k2CefhXmB7TzNdcu7zvrTv7h+HwS3KgB3w5ihIx4QxZnkOeQwB7a5JxlAHMccwmjRhokAK6htjZvEPLcmkk6lMJgTxGvCuzeYFZf71sHfbblp35HfOfOpTcxRroUlzycjwqxH0QfnFB5DGT16UJwftGsQ0uzkuSWyDlBtjGeZbr5DFeC5gnmAjOjXzLjSo9mOWaKi6tfQeP5lLBPLBBwe0b2UzEZOyg4CqMBm5jbmcc/hTyytwmWl5gaivX/F5ZJGwpUt4qACIEYGNbfOPnpH0cnfPP1FbSS4jC8g2HcnoOSLjqSMnH5Q9arcltuMxCgLvGX/iTSMWY7KPcM4AA955dSKW3faaONWUbtlcKPIZyWPnSDiXHmfMUQIBONt2J3GBjmST/TlXtrwIgBpTvqK6B6AHc/4qjtuLHyqfzMTlmbIhdhBJdy95J8wYyemAcBFH++proJACMvQnAHoBnG/oQKqySaEjUYA328vIfA08uZjoQ/kfXnP2FK1PDCrA6nmEgyCZQZ2a2uNuaMGU+YyCPiNqfHjyGPVnxMMKo3LNnOMefTPlSrtQWkcsI2ULtqOBnGAcDqP60ksL4xtkAZOME/R351GrHw1pUcGJGeJauH8QxKDPraSQBI1U5MYzy0nmNvbn6n0Vzgc8oeTjkD0J6qfMfbVUt4Srk6sz5zqP0uRAXyPLHnRk1+Y31Jssg1aTuN9mUqdjggj4V0a62U/Xp995SnqXeNbi58WSPEDzGA3x5MPQjlS6XgCTtmPGjI1qdiv5vQqenlXl9xeExaydDKMaSSdflo659D06mm0V6kEKOBkuoYA/SyOXsHnW2WAbdY6pAeeBKtx+whhYBYVzzbIOMYwBz5n0pO/DmLARKzhhqUKpZsDnkKOm+9POJBg2pXbTJ4gc+4gjllTkfCo+CdoJrS4WdDkjZgSSGQnxIfQ7ewgGlDSF9ImWEs+Yhw8Z+kh3HVT6jfBoYpqZUHnk+7l9ddJ+6D21MkMUcE2qCaNmkDYaZWMudDtjKKMaRjcgHPTNE4PB86Uj837B8ASfbWrk/UxZOBkwpxpGPL7etHdkH/CNp+kRf6xS2ZqM7Ht+ErP9Ih/aLVTbIROapy2fmfToNZXgFZXInQnJ/u8S4Nn+sfwK5Yk9dL/tBvg2X6x/L1yWOSuj4f2SSzmNo56XcSg31Lz6fvFSxy1P84YNOZciBW+hpFwWxNzKkaMimQ4DOQqjz1MfLy+FXq97HxSW8cHD41umMuma71YMboD4dP0IiCSG3BA2ya5vLFoY/inn6flCrPD2skW0W1hVYVbPevHnvJsnYM3MLjbAO+aiYGdDncRff6TI4eJDICVZtRcZXwkoAdPT19KN4Tw22UAzJnWfCcnwgbZODyJyB7DVitOw0CCKKeV0up8aI0UMkQP933wG+/py59KQ8RcROY3Ul4sxlcjRlc53AyQa8iIZ4ncHEeXHBkcgowVTzxuMY5r7vOqvx/izMSMaMkgL+KOXvPTNFWXHHjSRycjwqE5Dxc9IHLwq23rQfEpxcTwbEK+BuOZ1+Lfr5VllxVSPyEfYFdNQ2Pab2Fv8nUSN/euoMY/ERh8/2kbDy3NMYSNEZPIGRj64KKPiR9dacT4PI0jOpB1HOOWOgA9ANq04hHJHFEhUjZmY4z9I4UkDG2/xqmitKwqjnO8FqXVcYh1o5k0jO7SY9moDf3aSfdTSDiizxyFDnS+R+aTpx9S1TX4yY0ZV+c3I/igqVJHrhjimPYu1KuCxwJRowPJjs3uIQ+40u20m4BekQpxlRJ+KWXeyuGZiN9KZ8OQNxjrnHxFIeN2SpISgwpCnbplFO3pmm93I2skA6sk4HQ5z09dq34pwqSRgwUAOiHfbB0gEY57EE+yjuorf4zNWksMARFDxEnZjvgAewbAU/ska5jKnZozqVyNiDgMpPnsDn0pRxLsw6JrVgQOYO2PYTzrOG9pZYMJIpIx1BDhT5eex29lSDxD1qEbfsY1E0Npt2k/a2yWJIgPnAsD5kEcyPLIx5UZb8QkVFR8OoRMBhkY0jBU8xseh6VXpb1piveEsAcknZvUBug64q6cH7IPcCLVItv3o026y5Mk2NTZVE5IMgajtW4UsXMFny+QMCTwcFM0AcqY1LFLdFy7zTNgYGo/MULuemPbVcurYqxVhgqSD7VOCMjn7qs/Ae1M1kzW1wrmLxK6biSPUCC0R2IJBJ22OaS9ouNiZljhXRFGCsKc9Iz4pHb6TsRknzo19Jns94he1MjhF89/3L8NyfKmE8YUBRyH1nqaP4dYiNPUj378/jUF5FVFY3yZHe+fSIluDRnYxvwlZ/pMP7RaEuVorsYPwlZ/pMP7Raa/tMSg3n1IvKsr1eVZXIl041/aH52P6z/L1yFGrrn9oo72P6z/L1x5Hq+g4WTWDeGxSUVFJS+N6MgNUgxDLDjb6x6/750KtuYjy8PUDOV9R6elMrNKPmRWXB59DS3XMdXZp2PEax/dA0oZRCnytkEfyrJzpAA193jHeYAGoeQqlzTliSSSTuSTvk8yTWXMDIxK/DofYfomhhOD6HyPP/wCvWpwAssUjkSwHg0scMLGITC6DSxopfWO5yrFlUZK4bO3xFInuXeRX2ZgV0jkNiMKoGwGQNq63wDtHbTlYYSI1isGSS4kGCuFxhFJ2AZy7H6WlR0qh8YaO8uYrewg0og7qLbEkuMZklbG3LOTyGSedKAG+RPElhgxbw/jrxgkvkLyRiCSx6eYAP2UTddtT3YCqO8wcsPmgk7EA8/61P237M/I5YlM3fmSIOX6A6mRlUgnUMrz29lQ23B5Y0gLWxcTsWtypH3xgNJUhcsRnScbHn5nHrNRGxjEtsX/tB+DcOTvs3OS2NYXY6srqGs+zpVzs+MQYJA5Lq+aPQDH/AFCqdbLMZidLmVWJYaTqDA+LKgbb7elNJlCLgK66zk61K4Ub6Rnng439KOtAo+Zi2FNhGnFe0KAKyqx1g+Q3XZh9h94pVf8AaFtejAUFU8XzirFAQTnYjO3sr2ewmjh1TW8vcMQQxVlGrzDFSNxkYPPbypDdT95IWO2o+0AE9PYMfCsUHMe17suMze5kkKSd4SSCnM5Gdzt0wc5ojg9tPMNMdu9yI9xpVyY9wfnpuBnHhPPpinXGeB2sfDlnilmuNUpiDH73HEy4Y5jOWYMMgb9c004BcSz2EAtJBHPZTlnjMixpKjHUJXLEBipBBznbPpROwYcSYFtyZzx3JZidiWJI32JJJG+/Pb3VeuyvbhBbPbXUkiBUPczxgGZBsWhViMgMFwD0zjljCLt1PbtfTPAVKMQzFSCneEffdDdV1Z3671XRIW+bsPxv/iOvtrxUEATeeZYO0/aZrq4LhdPhVEUnUVRAQpdurb5J6k1JwmyA8Tbk888yf6UvsbIKN/h6+ZPU0wW6xTVrJ5kllw9ojGWWgJ5Kw3OaGmkp0QINc71L2OX8JWf6TD+0WhZ5KM7HH8JWf6TD+0Whb2mMUbz6iXlWV4vKsrlSmcX/ALRh3sf1n+XrjatXYv7SB3sf1n+WrjSb1dT7Yp+YTE9MrRRSyAUwicCqBFERxFLivGuqWNdV58oohFkRi0oOx3oG5sQeX/cew14s9SrLWlQ08rlOIvKuvPxeh2b48jTfs72ulsy7QhFkkXTrdMyIM58Gdt+uc5rQsDz3qKSyUj9x3FIantKV8QDzGvaztMLwWx0aHiiMbkKFQsX1BkC7Abnar/wPtRZPJa27SJ3VtBDLHIfCFuI9feIS+MZVx71rkLcLx83b804+qsFpJ5/Ff3gikmsxwZT1lg7PcSk+WJIrsjSTKWKkqSHlDEHHQ53p5204jI9/OGdmEcrBMtlVGRsM8htVHSKXyX3hqOjEuOSj/qr2neFmdG7TMs9rPLcMkUhjVlMN13kc7gDSnyfO3t5CuWyjf40U9vL0wPYh+3NDNwxzzLf6R9VaqkbTNQHJhlv2kaO0mtmVSkzI+WJyjIdioHUgY9lJu8yNl97DAx9po2PhajyB9Nz8TU6RqvIfGmCon4imvQcbwKHh5bdzn27AewUcqBa8aaoHmpwQCTPazwhpqi+UUK0tQtNRQAIx+U141xtS3va1M9ZGgQqaSmHYl/wlZ/pMP7RaSGbNNuwz/hOy/SYf2i0tzsYaz6uXlXleryrK5cfOJ/2kedh+s/y1cZjNZWVdT7YtuYTEcVI89ZWU8RZmomrZZaysooJkgkqVZaysoxFmTLLUqy1lZWwJsJqmjmrKyvQYXDPTSKbavKylmGJ5NLtSueasrK8Jpgby1C81ZWUyDIGmqFpaysrIYkTSVC715WUBjBNdZrUtWVlDCmaqe9hD+E7L9Jh/aLWVlA3tMIcz6xXlWVlZXMjp/9k="/>
          <p:cNvSpPr>
            <a:spLocks noChangeAspect="1" noChangeArrowheads="1"/>
          </p:cNvSpPr>
          <p:nvPr/>
        </p:nvSpPr>
        <p:spPr bwMode="auto">
          <a:xfrm>
            <a:off x="152400" y="-30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2052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" t="-82" r="2191" b="82"/>
          <a:stretch>
            <a:fillRect/>
          </a:stretch>
        </p:blipFill>
        <p:spPr bwMode="auto">
          <a:xfrm>
            <a:off x="2627313" y="404813"/>
            <a:ext cx="3635375" cy="36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itle 3"/>
          <p:cNvSpPr>
            <a:spLocks noGrp="1"/>
          </p:cNvSpPr>
          <p:nvPr>
            <p:ph type="ctrTitle"/>
          </p:nvPr>
        </p:nvSpPr>
        <p:spPr>
          <a:xfrm>
            <a:off x="611188" y="414972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70C0"/>
                </a:solidFill>
                <a:latin typeface="AR BONNIE" pitchFamily="2" charset="0"/>
              </a:rPr>
              <a:t>Special SPaG Edition</a:t>
            </a:r>
          </a:p>
        </p:txBody>
      </p:sp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Which of these is NOT a conjunction?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Because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Although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Which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Our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Which of these is NOT a conjunction?</a:t>
            </a:r>
            <a:endParaRPr lang="en-US" altLang="en-US" sz="5400" smtClean="0">
              <a:latin typeface="Arial" panose="020B0604020202020204" pitchFamily="34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Because	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Although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Which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Our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£300</a:t>
            </a:r>
            <a:endParaRPr lang="en-US" altLang="en-US" sz="80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4000" smtClean="0">
                <a:solidFill>
                  <a:schemeClr val="bg1"/>
                </a:solidFill>
                <a:latin typeface="Arial" panose="020B0604020202020204" pitchFamily="34" charset="0"/>
              </a:rPr>
              <a:t>What punctuation is missing:</a:t>
            </a:r>
            <a:br>
              <a:rPr lang="en-GB" altLang="en-US" sz="400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altLang="en-US" sz="4000" smtClean="0">
                <a:solidFill>
                  <a:schemeClr val="bg1"/>
                </a:solidFill>
                <a:latin typeface="Arial" panose="020B0604020202020204" pitchFamily="34" charset="0"/>
              </a:rPr>
              <a:t>“Can I have a drink please”</a:t>
            </a:r>
            <a:endParaRPr lang="en-US" altLang="en-US" sz="40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!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,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14313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altLang="en-US" sz="4000" smtClean="0">
                <a:solidFill>
                  <a:schemeClr val="bg1"/>
                </a:solidFill>
                <a:latin typeface="Arial" panose="020B0604020202020204" pitchFamily="34" charset="0"/>
              </a:rPr>
              <a:t>What punctuation is missing:</a:t>
            </a:r>
            <a:br>
              <a:rPr lang="en-GB" altLang="en-US" sz="400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altLang="en-US" sz="4000" smtClean="0">
                <a:solidFill>
                  <a:schemeClr val="bg1"/>
                </a:solidFill>
                <a:latin typeface="Arial" panose="020B0604020202020204" pitchFamily="34" charset="0"/>
              </a:rPr>
              <a:t>“Can I have a drink please”</a:t>
            </a:r>
            <a:endParaRPr lang="en-US" altLang="en-US" sz="4000" smtClean="0">
              <a:latin typeface="Arial" panose="020B0604020202020204" pitchFamily="34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!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,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£500</a:t>
            </a:r>
            <a:endParaRPr lang="en-US" altLang="en-US" sz="80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Which of these is an adverb?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Blue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Danced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Nice	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Sometimes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Which of these is an adverb?</a:t>
            </a:r>
            <a:endParaRPr lang="en-US" altLang="en-US" sz="5400" smtClean="0">
              <a:latin typeface="Arial" panose="020B0604020202020204" pitchFamily="34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Blue	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Danced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Nice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Sometimes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£1,000</a:t>
            </a:r>
            <a:endParaRPr lang="en-US" altLang="en-US" sz="80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4800" smtClean="0">
                <a:solidFill>
                  <a:schemeClr val="bg1"/>
                </a:solidFill>
                <a:latin typeface="Arial" panose="020B0604020202020204" pitchFamily="34" charset="0"/>
              </a:rPr>
              <a:t>What is the basic definition of  a preposition?</a:t>
            </a:r>
            <a:endParaRPr lang="en-US" altLang="en-US" sz="48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800" smtClean="0">
                <a:solidFill>
                  <a:schemeClr val="bg1"/>
                </a:solidFill>
                <a:latin typeface="Arial" panose="020B0604020202020204" pitchFamily="34" charset="0"/>
              </a:rPr>
              <a:t>It tells you how often something is done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800" smtClean="0">
                <a:solidFill>
                  <a:schemeClr val="bg1"/>
                </a:solidFill>
                <a:latin typeface="Arial" panose="020B0604020202020204" pitchFamily="34" charset="0"/>
              </a:rPr>
              <a:t>It describes a verb in more details</a:t>
            </a:r>
            <a:endParaRPr lang="en-US" altLang="en-US" sz="28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2800" smtClean="0">
                <a:solidFill>
                  <a:schemeClr val="bg1"/>
                </a:solidFill>
                <a:latin typeface="Arial" panose="020B0604020202020204" pitchFamily="34" charset="0"/>
              </a:rPr>
              <a:t>It describes the position of something</a:t>
            </a:r>
            <a:endParaRPr lang="en-US" altLang="en-US" sz="2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800" smtClean="0">
                <a:solidFill>
                  <a:schemeClr val="bg1"/>
                </a:solidFill>
                <a:latin typeface="Arial" panose="020B0604020202020204" pitchFamily="34" charset="0"/>
              </a:rPr>
              <a:t>It describes the size of an object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altLang="en-US" sz="4800" smtClean="0">
                <a:solidFill>
                  <a:schemeClr val="bg1"/>
                </a:solidFill>
                <a:latin typeface="Arial" panose="020B0604020202020204" pitchFamily="34" charset="0"/>
              </a:rPr>
              <a:t>What is the basic definition of  a preposition?</a:t>
            </a:r>
            <a:endParaRPr lang="en-US" altLang="en-US" sz="4800" smtClean="0">
              <a:latin typeface="Arial" panose="020B0604020202020204" pitchFamily="34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800" smtClean="0">
                <a:solidFill>
                  <a:schemeClr val="bg1"/>
                </a:solidFill>
                <a:latin typeface="Arial" panose="020B0604020202020204" pitchFamily="34" charset="0"/>
              </a:rPr>
              <a:t>It tells you how often something is done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800" smtClean="0">
                <a:solidFill>
                  <a:schemeClr val="bg1"/>
                </a:solidFill>
                <a:latin typeface="Arial" panose="020B0604020202020204" pitchFamily="34" charset="0"/>
              </a:rPr>
              <a:t>It describes a verb in more detail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2800" smtClean="0">
                <a:solidFill>
                  <a:schemeClr val="bg1"/>
                </a:solidFill>
                <a:latin typeface="Arial" panose="020B0604020202020204" pitchFamily="34" charset="0"/>
              </a:rPr>
              <a:t>It describes the position of something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800" smtClean="0">
                <a:solidFill>
                  <a:schemeClr val="bg1"/>
                </a:solidFill>
                <a:latin typeface="Arial" panose="020B0604020202020204" pitchFamily="34" charset="0"/>
              </a:rPr>
              <a:t>It describes the size of an object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£2,000</a:t>
            </a:r>
            <a:endParaRPr lang="en-US" altLang="en-US" sz="80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1"/>
                </a:solidFill>
                <a:latin typeface="Arial" panose="020B0604020202020204" pitchFamily="34" charset="0"/>
              </a:rPr>
              <a:t>Which is the most appropriate synonym for delicious?</a:t>
            </a:r>
            <a:endParaRPr lang="en-US" altLang="en-US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Scrumptious 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Pretty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Disgusting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Nice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1"/>
                </a:solidFill>
                <a:latin typeface="Arial" panose="020B0604020202020204" pitchFamily="34" charset="0"/>
              </a:rPr>
              <a:t>Which is the most appropriate synonym for delicious?</a:t>
            </a: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Scrumptious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Pretty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Disgusting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Nice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£4,000</a:t>
            </a:r>
            <a:endParaRPr lang="en-US" altLang="en-US" sz="80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Which verb is in the past tense?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Dance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Smell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Walked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Sing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The antonym for confident is…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Overwhelmed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Lonely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Brave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Shy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The antonym for confident is…</a:t>
            </a:r>
            <a:endParaRPr lang="en-US" altLang="en-US" sz="5400" smtClean="0">
              <a:latin typeface="Arial" panose="020B0604020202020204" pitchFamily="34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Overwhelmed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Lonely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Brave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Shy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£8,000</a:t>
            </a:r>
            <a:endParaRPr lang="en-US" altLang="en-US" sz="80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The correct spelling is…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00100" y="26289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Tempreture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Temprature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Temperature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Tempriture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The correct spelling is…</a:t>
            </a:r>
            <a:endParaRPr lang="en-US" altLang="en-US" sz="5400" smtClean="0">
              <a:latin typeface="Arial" panose="020B0604020202020204" pitchFamily="34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Tempreture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Temprature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Temperature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Tempriture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£16,000</a:t>
            </a:r>
            <a:endParaRPr lang="en-US" altLang="en-US" sz="80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1"/>
                </a:solidFill>
                <a:latin typeface="Arial" panose="020B0604020202020204" pitchFamily="34" charset="0"/>
              </a:rPr>
              <a:t>Where has the apostrophe been used correctly?</a:t>
            </a:r>
            <a:endParaRPr lang="en-US" altLang="en-US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The courgettes’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A stalls’ vegetables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The princess’s crown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They could’nt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3"/>
          <p:cNvSpPr>
            <a:spLocks noChangeArrowheads="1"/>
          </p:cNvSpPr>
          <p:nvPr/>
        </p:nvSpPr>
        <p:spPr bwMode="auto">
          <a:xfrm>
            <a:off x="571500" y="4748213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4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Which verb is in the past tense?</a:t>
            </a:r>
            <a:endParaRPr lang="en-US" altLang="en-US" sz="5400" smtClean="0">
              <a:latin typeface="Arial" panose="020B0604020202020204" pitchFamily="34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Dance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Smell	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Walked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Sing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altLang="en-US" sz="4800" smtClean="0">
                <a:solidFill>
                  <a:schemeClr val="bg1"/>
                </a:solidFill>
                <a:latin typeface="Arial" panose="020B0604020202020204" pitchFamily="34" charset="0"/>
              </a:rPr>
              <a:t>Where has the apostrophe been used correctly?</a:t>
            </a:r>
            <a:endParaRPr lang="en-US" altLang="en-US" sz="4800" b="1" smtClean="0">
              <a:latin typeface="Arial" panose="020B0604020202020204" pitchFamily="34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The courgettes’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A stalls’ vegetables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The princess’s crown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They could’nt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£32,000</a:t>
            </a:r>
            <a:endParaRPr lang="en-US" altLang="en-US" sz="80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Which is the correct use of direct speech?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772400" cy="3924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000" smtClean="0">
                <a:solidFill>
                  <a:schemeClr val="bg1"/>
                </a:solidFill>
                <a:latin typeface="Arial" panose="020B0604020202020204" pitchFamily="34" charset="0"/>
              </a:rPr>
              <a:t>Oliver asked timidly, “if he may have some more?”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000" smtClean="0">
                <a:solidFill>
                  <a:schemeClr val="bg1"/>
                </a:solidFill>
                <a:latin typeface="Arial" panose="020B0604020202020204" pitchFamily="34" charset="0"/>
              </a:rPr>
              <a:t>Please, “May I have some more?” Asked Oliver, timidly.</a:t>
            </a:r>
            <a:endParaRPr lang="en-US" altLang="en-US" sz="20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2000" smtClean="0">
                <a:solidFill>
                  <a:schemeClr val="bg1"/>
                </a:solidFill>
                <a:latin typeface="Arial" panose="020B0604020202020204" pitchFamily="34" charset="0"/>
              </a:rPr>
              <a:t>“Please, may I have some more?” asked Oliver, timidly. 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000" smtClean="0">
                <a:solidFill>
                  <a:schemeClr val="bg1"/>
                </a:solidFill>
                <a:latin typeface="Arial" panose="020B0604020202020204" pitchFamily="34" charset="0"/>
              </a:rPr>
              <a:t>Oliver asked timidly if he could have some more. 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50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Which is the correct use of direct speech?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6088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89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0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1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2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3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4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5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6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7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8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099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10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772400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n-US" sz="4800" b="1" kern="0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kern="0" smtClean="0">
                <a:latin typeface="Arial" panose="020B0604020202020204" pitchFamily="34" charset="0"/>
              </a:rPr>
              <a:t> </a:t>
            </a:r>
            <a:r>
              <a:rPr lang="en-GB" altLang="en-US" sz="2000" kern="0" smtClean="0">
                <a:solidFill>
                  <a:schemeClr val="bg1"/>
                </a:solidFill>
                <a:latin typeface="Arial" panose="020B0604020202020204" pitchFamily="34" charset="0"/>
              </a:rPr>
              <a:t>Oliver asked timidly, “if he may have some more?”</a:t>
            </a:r>
            <a:endParaRPr lang="en-US" altLang="en-US" sz="5400" kern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4800" b="1" kern="0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kern="0" smtClean="0">
                <a:latin typeface="Arial" panose="020B0604020202020204" pitchFamily="34" charset="0"/>
              </a:rPr>
              <a:t> </a:t>
            </a:r>
            <a:r>
              <a:rPr lang="en-GB" altLang="en-US" sz="2000" kern="0" smtClean="0">
                <a:solidFill>
                  <a:schemeClr val="bg1"/>
                </a:solidFill>
                <a:latin typeface="Arial" panose="020B0604020202020204" pitchFamily="34" charset="0"/>
              </a:rPr>
              <a:t>Please, “May I have some more?” Asked Oliver, timidly.</a:t>
            </a:r>
            <a:endParaRPr lang="en-US" altLang="en-US" sz="2000" kern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4800" b="1" kern="0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kern="0" smtClean="0">
                <a:latin typeface="Arial" panose="020B0604020202020204" pitchFamily="34" charset="0"/>
              </a:rPr>
              <a:t> </a:t>
            </a:r>
            <a:r>
              <a:rPr lang="en-US" altLang="en-US" sz="2000" kern="0" smtClean="0">
                <a:solidFill>
                  <a:schemeClr val="bg1"/>
                </a:solidFill>
                <a:latin typeface="Arial" panose="020B0604020202020204" pitchFamily="34" charset="0"/>
              </a:rPr>
              <a:t>“Please, may I have some more?” asked Oliver, timidly. </a:t>
            </a:r>
            <a:endParaRPr lang="en-US" altLang="en-US" sz="5400" kern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4800" b="1" kern="0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kern="0" smtClean="0">
                <a:latin typeface="Arial" panose="020B0604020202020204" pitchFamily="34" charset="0"/>
              </a:rPr>
              <a:t> </a:t>
            </a:r>
            <a:r>
              <a:rPr lang="en-GB" altLang="en-US" sz="2000" kern="0" smtClean="0">
                <a:solidFill>
                  <a:schemeClr val="bg1"/>
                </a:solidFill>
                <a:latin typeface="Arial" panose="020B0604020202020204" pitchFamily="34" charset="0"/>
              </a:rPr>
              <a:t>Oliver asked timidly if he could have some more. </a:t>
            </a:r>
            <a:endParaRPr lang="en-US" altLang="en-US" sz="5400" kern="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£64,000</a:t>
            </a:r>
            <a:endParaRPr lang="en-US" altLang="en-US" sz="80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Which is the complex sentence?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000" smtClean="0">
                <a:solidFill>
                  <a:schemeClr val="bg1"/>
                </a:solidFill>
                <a:latin typeface="Arial" panose="020B0604020202020204" pitchFamily="34" charset="0"/>
              </a:rPr>
              <a:t>The green bird pecked an apple.</a:t>
            </a:r>
            <a:endParaRPr lang="en-US" altLang="en-US" sz="20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000" smtClean="0">
                <a:solidFill>
                  <a:schemeClr val="bg1"/>
                </a:solidFill>
                <a:latin typeface="Arial" panose="020B0604020202020204" pitchFamily="34" charset="0"/>
              </a:rPr>
              <a:t>The bird felt hungry so it ate the apple.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2000" smtClean="0">
                <a:solidFill>
                  <a:schemeClr val="bg1"/>
                </a:solidFill>
                <a:latin typeface="Arial" panose="020B0604020202020204" pitchFamily="34" charset="0"/>
              </a:rPr>
              <a:t>Although it had already eaten, the bird ate another apple.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000" smtClean="0">
                <a:solidFill>
                  <a:schemeClr val="bg1"/>
                </a:solidFill>
                <a:latin typeface="Arial" panose="020B0604020202020204" pitchFamily="34" charset="0"/>
              </a:rPr>
              <a:t>The bird ate a green apple and then a red one.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0693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Which is the complex sentence?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000" smtClean="0">
                <a:solidFill>
                  <a:schemeClr val="bg1"/>
                </a:solidFill>
                <a:latin typeface="Arial" panose="020B0604020202020204" pitchFamily="34" charset="0"/>
              </a:rPr>
              <a:t>The green bird pecked an apple.</a:t>
            </a:r>
            <a:endParaRPr lang="en-US" altLang="en-US" sz="20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000" smtClean="0">
                <a:solidFill>
                  <a:schemeClr val="bg1"/>
                </a:solidFill>
                <a:latin typeface="Arial" panose="020B0604020202020204" pitchFamily="34" charset="0"/>
              </a:rPr>
              <a:t>The bird felt hungry so it ate the apple.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2000" smtClean="0">
                <a:solidFill>
                  <a:schemeClr val="bg1"/>
                </a:solidFill>
                <a:latin typeface="Arial" panose="020B0604020202020204" pitchFamily="34" charset="0"/>
              </a:rPr>
              <a:t>Although it had already eaten, the bird ate another apple.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000" smtClean="0">
                <a:solidFill>
                  <a:schemeClr val="bg1"/>
                </a:solidFill>
                <a:latin typeface="Arial" panose="020B0604020202020204" pitchFamily="34" charset="0"/>
              </a:rPr>
              <a:t>The bird ate a green apple and then a red one.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£125,000</a:t>
            </a:r>
            <a:endParaRPr lang="en-US" altLang="en-US" sz="80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£100</a:t>
            </a:r>
            <a:endParaRPr lang="en-US" altLang="en-US" sz="80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4000" smtClean="0">
                <a:solidFill>
                  <a:schemeClr val="bg1"/>
                </a:solidFill>
                <a:latin typeface="Arial" panose="020B0604020202020204" pitchFamily="34" charset="0"/>
              </a:rPr>
              <a:t>Which sentence uses the correct homophone?</a:t>
            </a:r>
            <a:endParaRPr lang="en-US" altLang="en-US" sz="40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400" smtClean="0">
                <a:solidFill>
                  <a:schemeClr val="bg1"/>
                </a:solidFill>
                <a:latin typeface="Arial" panose="020B0604020202020204" pitchFamily="34" charset="0"/>
              </a:rPr>
              <a:t>All of the children enjoyed there lunches today.</a:t>
            </a:r>
            <a:endParaRPr lang="en-US" altLang="en-US" sz="2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400" smtClean="0">
                <a:solidFill>
                  <a:schemeClr val="bg1"/>
                </a:solidFill>
                <a:latin typeface="Arial" panose="020B0604020202020204" pitchFamily="34" charset="0"/>
              </a:rPr>
              <a:t>Their items were covered in filth.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2400" smtClean="0">
                <a:solidFill>
                  <a:schemeClr val="bg1"/>
                </a:solidFill>
                <a:latin typeface="Arial" panose="020B0604020202020204" pitchFamily="34" charset="0"/>
              </a:rPr>
              <a:t>Where we’re you last night?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400" smtClean="0">
                <a:solidFill>
                  <a:schemeClr val="bg1"/>
                </a:solidFill>
                <a:latin typeface="Arial" panose="020B0604020202020204" pitchFamily="34" charset="0"/>
              </a:rPr>
              <a:t>There all going to football after school.</a:t>
            </a:r>
            <a:endParaRPr lang="en-US" altLang="en-US" sz="2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32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4000" smtClean="0">
                <a:solidFill>
                  <a:schemeClr val="bg1"/>
                </a:solidFill>
                <a:latin typeface="Arial" panose="020B0604020202020204" pitchFamily="34" charset="0"/>
              </a:rPr>
              <a:t>Which sentence uses the correct homophone?</a:t>
            </a:r>
            <a:endParaRPr lang="en-US" altLang="en-US" sz="40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400" smtClean="0">
                <a:solidFill>
                  <a:schemeClr val="bg1"/>
                </a:solidFill>
                <a:latin typeface="Arial" panose="020B0604020202020204" pitchFamily="34" charset="0"/>
              </a:rPr>
              <a:t>All of the children enjoyed there lunches today.</a:t>
            </a:r>
            <a:endParaRPr lang="en-US" altLang="en-US" sz="2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400" smtClean="0">
                <a:solidFill>
                  <a:schemeClr val="bg1"/>
                </a:solidFill>
                <a:latin typeface="Arial" panose="020B0604020202020204" pitchFamily="34" charset="0"/>
              </a:rPr>
              <a:t>Their items were covered in filth.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2400" smtClean="0">
                <a:solidFill>
                  <a:schemeClr val="bg1"/>
                </a:solidFill>
                <a:latin typeface="Arial" panose="020B0604020202020204" pitchFamily="34" charset="0"/>
              </a:rPr>
              <a:t>Where we’re you last night?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2400" smtClean="0">
                <a:solidFill>
                  <a:schemeClr val="bg1"/>
                </a:solidFill>
                <a:latin typeface="Arial" panose="020B0604020202020204" pitchFamily="34" charset="0"/>
              </a:rPr>
              <a:t>There all going to football after school.</a:t>
            </a:r>
            <a:endParaRPr lang="en-US" altLang="en-US" sz="2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42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£250,000</a:t>
            </a:r>
            <a:endParaRPr lang="en-US" altLang="en-US" sz="80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5400" dirty="0" smtClean="0">
                <a:solidFill>
                  <a:schemeClr val="bg1"/>
                </a:solidFill>
                <a:latin typeface="Arial" panose="020B0604020202020204" pitchFamily="34" charset="0"/>
              </a:rPr>
              <a:t>Which sentence </a:t>
            </a:r>
            <a:r>
              <a:rPr lang="en-GB" altLang="en-US" sz="5400" dirty="0" smtClean="0">
                <a:solidFill>
                  <a:schemeClr val="bg1"/>
                </a:solidFill>
                <a:latin typeface="Arial" panose="020B0604020202020204" pitchFamily="34" charset="0"/>
              </a:rPr>
              <a:t>has no spelling errors?</a:t>
            </a:r>
            <a:endParaRPr lang="en-US" altLang="en-US" sz="54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73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4800" b="1" kern="0" dirty="0" smtClean="0">
                <a:solidFill>
                  <a:srgbClr val="FF99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kern="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Absense</a:t>
            </a:r>
            <a:r>
              <a:rPr lang="en-US" altLang="en-US" sz="2800" kern="0" dirty="0" smtClean="0">
                <a:solidFill>
                  <a:schemeClr val="bg1"/>
                </a:solidFill>
                <a:latin typeface="Arial" panose="020B0604020202020204" pitchFamily="34" charset="0"/>
              </a:rPr>
              <a:t> makes the heart grow fonder.</a:t>
            </a:r>
          </a:p>
          <a:p>
            <a:pPr eaLnBrk="1" hangingPunct="1">
              <a:buFontTx/>
              <a:buNone/>
            </a:pPr>
            <a:endParaRPr lang="en-US" altLang="en-US" sz="2800" kern="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Arial" panose="020B0604020202020204" pitchFamily="34" charset="0"/>
              </a:rPr>
              <a:t>B</a:t>
            </a:r>
            <a:r>
              <a:rPr lang="en-US" altLang="en-US" sz="2800" b="1" kern="0" baseline="10000" dirty="0" smtClean="0">
                <a:solidFill>
                  <a:srgbClr val="FF99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kern="0" dirty="0" smtClean="0">
                <a:solidFill>
                  <a:schemeClr val="bg1"/>
                </a:solidFill>
                <a:latin typeface="Arial" panose="020B0604020202020204" pitchFamily="34" charset="0"/>
              </a:rPr>
              <a:t>We bumped heads but did so </a:t>
            </a:r>
            <a:r>
              <a:rPr lang="en-US" altLang="en-US" sz="2800" kern="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accidentaly</a:t>
            </a:r>
            <a:r>
              <a:rPr lang="en-US" altLang="en-US" sz="2800" kern="0" dirty="0" smtClean="0">
                <a:solidFill>
                  <a:schemeClr val="bg1"/>
                </a:solidFill>
                <a:latin typeface="Arial" panose="020B0604020202020204" pitchFamily="34" charset="0"/>
              </a:rPr>
              <a:t>. </a:t>
            </a:r>
          </a:p>
          <a:p>
            <a:pPr eaLnBrk="1" hangingPunct="1">
              <a:buFontTx/>
              <a:buNone/>
            </a:pPr>
            <a:endParaRPr lang="en-US" altLang="en-US" sz="1400" kern="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3600" kern="0" baseline="100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kern="0" dirty="0" smtClean="0">
                <a:solidFill>
                  <a:schemeClr val="bg1"/>
                </a:solidFill>
                <a:latin typeface="Arial" panose="020B0604020202020204" pitchFamily="34" charset="0"/>
              </a:rPr>
              <a:t>I have had many great </a:t>
            </a:r>
            <a:r>
              <a:rPr lang="en-US" altLang="en-US" sz="2400" kern="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acheivements</a:t>
            </a:r>
            <a:r>
              <a:rPr lang="en-US" altLang="en-US" sz="2400" kern="0" dirty="0" smtClean="0">
                <a:solidFill>
                  <a:schemeClr val="bg1"/>
                </a:solidFill>
                <a:latin typeface="Arial" panose="020B0604020202020204" pitchFamily="34" charset="0"/>
              </a:rPr>
              <a:t> in my life.</a:t>
            </a:r>
          </a:p>
          <a:p>
            <a:pPr eaLnBrk="1" hangingPunct="1">
              <a:buFontTx/>
              <a:buNone/>
            </a:pPr>
            <a:endParaRPr lang="en-US" altLang="en-US" sz="2400" kern="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kern="0" baseline="10000" dirty="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2800" kern="0" dirty="0" smtClean="0">
                <a:solidFill>
                  <a:schemeClr val="bg1"/>
                </a:solidFill>
                <a:latin typeface="Arial" panose="020B0604020202020204" pitchFamily="34" charset="0"/>
              </a:rPr>
              <a:t>The weather has been unbelievable lately.</a:t>
            </a:r>
            <a:endParaRPr lang="en-US" altLang="en-US" sz="5400" kern="0" dirty="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5400" dirty="0" smtClean="0">
                <a:solidFill>
                  <a:schemeClr val="bg1"/>
                </a:solidFill>
                <a:latin typeface="Arial" panose="020B0604020202020204" pitchFamily="34" charset="0"/>
              </a:rPr>
              <a:t>Which </a:t>
            </a:r>
            <a:r>
              <a:rPr lang="en-GB" altLang="en-US" sz="5400" dirty="0" smtClean="0">
                <a:solidFill>
                  <a:schemeClr val="bg1"/>
                </a:solidFill>
                <a:latin typeface="Arial" panose="020B0604020202020204" pitchFamily="34" charset="0"/>
              </a:rPr>
              <a:t>sentence has no spelling errors?</a:t>
            </a:r>
            <a:endParaRPr lang="en-US" altLang="en-US" sz="54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4800" b="1" dirty="0" smtClean="0">
                <a:solidFill>
                  <a:srgbClr val="FF99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Absense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 makes the heart grow fonder.</a:t>
            </a:r>
          </a:p>
          <a:p>
            <a:pPr eaLnBrk="1" hangingPunct="1">
              <a:buFontTx/>
              <a:buNone/>
            </a:pPr>
            <a:endParaRPr lang="en-US" altLang="en-US" sz="2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Arial" panose="020B0604020202020204" pitchFamily="34" charset="0"/>
              </a:rPr>
              <a:t>B</a:t>
            </a:r>
            <a:r>
              <a:rPr lang="en-US" altLang="en-US" sz="2800" b="1" baseline="10000" dirty="0" smtClean="0">
                <a:solidFill>
                  <a:srgbClr val="FF99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We bumped heads but did so </a:t>
            </a:r>
            <a:r>
              <a:rPr lang="en-US" altLang="en-US" sz="28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accidentaly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. </a:t>
            </a:r>
          </a:p>
          <a:p>
            <a:pPr eaLnBrk="1" hangingPunct="1">
              <a:buFontTx/>
              <a:buNone/>
            </a:pPr>
            <a:endParaRPr lang="en-US" altLang="en-US" sz="14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3600" baseline="100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I have had many great </a:t>
            </a:r>
            <a:r>
              <a:rPr lang="en-US" altLang="en-US" sz="24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acheivements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 in my life.</a:t>
            </a:r>
          </a:p>
          <a:p>
            <a:pPr eaLnBrk="1" hangingPunct="1">
              <a:buFontTx/>
              <a:buNone/>
            </a:pPr>
            <a:endParaRPr lang="en-US" altLang="en-US" sz="24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The weather has been unbelievable lately.</a:t>
            </a:r>
            <a:endParaRPr lang="en-US" altLang="en-US" sz="54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83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£500,000</a:t>
            </a:r>
            <a:endParaRPr lang="en-US" altLang="en-US" sz="80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Which prefix is the odd one out?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Pre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Co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Re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Dis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Which prefix is the odd one out?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Pre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Co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Re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Dis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24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£1,000,000</a:t>
            </a:r>
            <a:endParaRPr lang="en-US" altLang="en-US" sz="80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215900" y="1052513"/>
            <a:ext cx="4211638" cy="5661025"/>
          </a:xfrm>
          <a:ln w="76200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GB" alt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3 adjectives to describe your lunch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GB" alt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3 nouns in the classroom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GB" alt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3 verbs you have done today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GB" alt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these verbs in the past tense: see, eat, write, dance, lift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GB" alt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these words as plurals: car, hand, child, box, baby, fox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endParaRPr lang="en-GB" altLang="en-US" smtClean="0">
              <a:solidFill>
                <a:schemeClr val="bg1"/>
              </a:solidFill>
            </a:endParaRPr>
          </a:p>
        </p:txBody>
      </p:sp>
      <p:sp>
        <p:nvSpPr>
          <p:cNvPr id="64515" name="AutoShape 2"/>
          <p:cNvSpPr>
            <a:spLocks noChangeArrowheads="1"/>
          </p:cNvSpPr>
          <p:nvPr/>
        </p:nvSpPr>
        <p:spPr bwMode="auto">
          <a:xfrm>
            <a:off x="754063" y="188913"/>
            <a:ext cx="7635875" cy="795337"/>
          </a:xfrm>
          <a:prstGeom prst="hexagon">
            <a:avLst>
              <a:gd name="adj" fmla="val 7112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 flipH="1">
            <a:off x="0" y="620713"/>
            <a:ext cx="7540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17" name="Line 4"/>
          <p:cNvSpPr>
            <a:spLocks noChangeShapeType="1"/>
          </p:cNvSpPr>
          <p:nvPr/>
        </p:nvSpPr>
        <p:spPr bwMode="auto">
          <a:xfrm flipH="1">
            <a:off x="8389938" y="601663"/>
            <a:ext cx="75406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18" name="TextBox 7"/>
          <p:cNvSpPr txBox="1">
            <a:spLocks noChangeArrowheads="1"/>
          </p:cNvSpPr>
          <p:nvPr/>
        </p:nvSpPr>
        <p:spPr bwMode="auto">
          <a:xfrm>
            <a:off x="900113" y="188913"/>
            <a:ext cx="7272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WALT: Revise basic grammar rules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35488" y="1079500"/>
            <a:ext cx="4429125" cy="5634038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  <a:defRPr/>
            </a:pPr>
            <a:r>
              <a:rPr lang="en-GB" sz="2400" kern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the plurals of: shelf, wolf, woman, lady, baby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400" kern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the apostrophe(s): The three mens suits were bought from Shellys shop for their friends wedding.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400" kern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Underline the preposition(s): The picture hung on the wall above the lamp which was on a table.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400" kern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2 synonyms for each: build, cover, irritate, amaze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400" kern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2 antonyms for each: fierce, strong, huge, timid</a:t>
            </a:r>
            <a:endParaRPr lang="en-GB" sz="2400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Which of these is NOT a pronoun?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 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Apple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His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It		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My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Which of these is NOT a pronoun?</a:t>
            </a:r>
            <a:endParaRPr lang="en-US" altLang="en-US" sz="5400" smtClean="0">
              <a:latin typeface="Arial" panose="020B0604020202020204" pitchFamily="34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Apple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His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US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It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smtClean="0">
                <a:solidFill>
                  <a:srgbClr val="FF9900"/>
                </a:solidFill>
                <a:latin typeface="Arial" panose="020B0604020202020204" pitchFamily="34" charset="0"/>
              </a:rPr>
              <a:t>D </a:t>
            </a:r>
            <a:r>
              <a:rPr lang="en-US" altLang="en-US" sz="5400" smtClean="0">
                <a:latin typeface="Arial" panose="020B0604020202020204" pitchFamily="34" charset="0"/>
              </a:rPr>
              <a:t> </a:t>
            </a:r>
            <a:r>
              <a:rPr lang="en-GB" altLang="en-US" sz="5400" smtClean="0">
                <a:solidFill>
                  <a:schemeClr val="bg1"/>
                </a:solidFill>
                <a:latin typeface="Arial" panose="020B0604020202020204" pitchFamily="34" charset="0"/>
              </a:rPr>
              <a:t>My</a:t>
            </a:r>
            <a:endParaRPr lang="en-US" altLang="en-US" sz="54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Arial" panose="020B0604020202020204" pitchFamily="34" charset="0"/>
              </a:rPr>
              <a:t>£200</a:t>
            </a:r>
            <a:endParaRPr lang="en-US" altLang="en-US" sz="80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978</Words>
  <Application>Microsoft Office PowerPoint</Application>
  <PresentationFormat>On-screen Show (4:3)</PresentationFormat>
  <Paragraphs>198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7" baseType="lpstr">
      <vt:lpstr>Times New Roman</vt:lpstr>
      <vt:lpstr>Arial</vt:lpstr>
      <vt:lpstr>Calibri</vt:lpstr>
      <vt:lpstr>AR BONNIE</vt:lpstr>
      <vt:lpstr>Default Design</vt:lpstr>
      <vt:lpstr>Special SPaG Edition</vt:lpstr>
      <vt:lpstr>Question 1</vt:lpstr>
      <vt:lpstr>Which verb is in the past tense?</vt:lpstr>
      <vt:lpstr>Which verb is in the past tense?</vt:lpstr>
      <vt:lpstr>£100</vt:lpstr>
      <vt:lpstr>Question 2</vt:lpstr>
      <vt:lpstr>Which of these is NOT a pronoun?</vt:lpstr>
      <vt:lpstr>Which of these is NOT a pronoun?</vt:lpstr>
      <vt:lpstr>£200</vt:lpstr>
      <vt:lpstr>Question 3</vt:lpstr>
      <vt:lpstr>Which of these is NOT a conjunction?</vt:lpstr>
      <vt:lpstr>Which of these is NOT a conjunction?</vt:lpstr>
      <vt:lpstr>£300</vt:lpstr>
      <vt:lpstr>Question 4</vt:lpstr>
      <vt:lpstr>What punctuation is missing: “Can I have a drink please”</vt:lpstr>
      <vt:lpstr>What punctuation is missing: “Can I have a drink please”</vt:lpstr>
      <vt:lpstr>£500</vt:lpstr>
      <vt:lpstr>Question 5</vt:lpstr>
      <vt:lpstr>Which of these is an adverb?</vt:lpstr>
      <vt:lpstr>Which of these is an adverb?</vt:lpstr>
      <vt:lpstr>£1,000</vt:lpstr>
      <vt:lpstr>Question 6</vt:lpstr>
      <vt:lpstr>What is the basic definition of  a preposition?</vt:lpstr>
      <vt:lpstr>What is the basic definition of  a preposition?</vt:lpstr>
      <vt:lpstr>£2,000</vt:lpstr>
      <vt:lpstr>Question 7</vt:lpstr>
      <vt:lpstr>Which is the most appropriate synonym for delicious?</vt:lpstr>
      <vt:lpstr>Which is the most appropriate synonym for delicious?</vt:lpstr>
      <vt:lpstr>£4,000</vt:lpstr>
      <vt:lpstr>Question 8</vt:lpstr>
      <vt:lpstr>The antonym for confident is…</vt:lpstr>
      <vt:lpstr>The antonym for confident is…</vt:lpstr>
      <vt:lpstr>£8,000</vt:lpstr>
      <vt:lpstr>Question 9</vt:lpstr>
      <vt:lpstr>The correct spelling is…</vt:lpstr>
      <vt:lpstr>The correct spelling is…</vt:lpstr>
      <vt:lpstr>£16,000</vt:lpstr>
      <vt:lpstr>Question 10</vt:lpstr>
      <vt:lpstr>Where has the apostrophe been used correctly?</vt:lpstr>
      <vt:lpstr>Where has the apostrophe been used correctly?</vt:lpstr>
      <vt:lpstr>£32,000</vt:lpstr>
      <vt:lpstr>Question 11</vt:lpstr>
      <vt:lpstr>Which is the correct use of direct speech?</vt:lpstr>
      <vt:lpstr>Which is the correct use of direct speech?</vt:lpstr>
      <vt:lpstr>£64,000</vt:lpstr>
      <vt:lpstr>Question 12</vt:lpstr>
      <vt:lpstr>Which is the complex sentence?</vt:lpstr>
      <vt:lpstr>Which is the complex sentence?</vt:lpstr>
      <vt:lpstr>£125,000</vt:lpstr>
      <vt:lpstr>Question 13</vt:lpstr>
      <vt:lpstr>Which sentence uses the correct homophone?</vt:lpstr>
      <vt:lpstr>Which sentence uses the correct homophone?</vt:lpstr>
      <vt:lpstr>£250,000</vt:lpstr>
      <vt:lpstr>Question 14</vt:lpstr>
      <vt:lpstr>Which sentence has no spelling errors?</vt:lpstr>
      <vt:lpstr>Which sentence has no spelling errors?</vt:lpstr>
      <vt:lpstr>£500,000</vt:lpstr>
      <vt:lpstr>Question 15</vt:lpstr>
      <vt:lpstr>Which prefix is the odd one out?</vt:lpstr>
      <vt:lpstr>Which prefix is the odd one out?</vt:lpstr>
      <vt:lpstr>£1,000,000</vt:lpstr>
      <vt:lpstr>PowerPoint Presentation</vt:lpstr>
    </vt:vector>
  </TitlesOfParts>
  <Company>NETLinc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J Alexander</cp:lastModifiedBy>
  <cp:revision>21</cp:revision>
  <dcterms:created xsi:type="dcterms:W3CDTF">2003-05-20T13:35:24Z</dcterms:created>
  <dcterms:modified xsi:type="dcterms:W3CDTF">2020-06-08T14:36:39Z</dcterms:modified>
</cp:coreProperties>
</file>