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31"/>
    <p:restoredTop sz="95288"/>
  </p:normalViewPr>
  <p:slideViewPr>
    <p:cSldViewPr snapToGrid="0" snapToObjects="1">
      <p:cViewPr varScale="1">
        <p:scale>
          <a:sx n="76" d="100"/>
          <a:sy n="76" d="100"/>
        </p:scale>
        <p:origin x="216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84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31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63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730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138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230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17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00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14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46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3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6/4/20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8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43" r:id="rId6"/>
    <p:sldLayoutId id="2147483738" r:id="rId7"/>
    <p:sldLayoutId id="2147483739" r:id="rId8"/>
    <p:sldLayoutId id="2147483740" r:id="rId9"/>
    <p:sldLayoutId id="2147483742" r:id="rId10"/>
    <p:sldLayoutId id="214748374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982A0-5B06-49FC-B809-2BB534CD83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855" r="-1" b="6657"/>
          <a:stretch/>
        </p:blipFill>
        <p:spPr>
          <a:xfrm>
            <a:off x="-186247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B2A8F1-504D-7944-BB77-063A2EF39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pPr algn="ctr"/>
            <a:r>
              <a:rPr lang="en-IE" sz="10800" dirty="0"/>
              <a:t>Fish Facts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33A038-C30B-2F41-8750-CEE3ECB54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pPr algn="ctr"/>
            <a:endParaRPr lang="en-IE" sz="3200" dirty="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01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760410-D953-A947-AE79-8A9724A93F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868" t="3223" r="17749" b="5201"/>
          <a:stretch/>
        </p:blipFill>
        <p:spPr>
          <a:xfrm>
            <a:off x="2607734" y="234147"/>
            <a:ext cx="6485466" cy="6513786"/>
          </a:xfrm>
        </p:spPr>
      </p:pic>
    </p:spTree>
    <p:extLst>
      <p:ext uri="{BB962C8B-B14F-4D97-AF65-F5344CB8AC3E}">
        <p14:creationId xmlns:p14="http://schemas.microsoft.com/office/powerpoint/2010/main" val="1877639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rgbClr val="45AFAD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93A73C-EF00-AD42-8DBA-C14C6E3E9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/>
          </a:bodyPr>
          <a:lstStyle/>
          <a:p>
            <a:endParaRPr lang="en-IE" sz="6800">
              <a:solidFill>
                <a:schemeClr val="bg1"/>
              </a:solidFill>
            </a:endParaRPr>
          </a:p>
        </p:txBody>
      </p:sp>
      <p:pic>
        <p:nvPicPr>
          <p:cNvPr id="5" name="Content Placeholder 4" descr="A picture containing sitting, table, photo, small&#10;&#10;Description automatically generated">
            <a:extLst>
              <a:ext uri="{FF2B5EF4-FFF2-40B4-BE49-F238E27FC236}">
                <a16:creationId xmlns:a16="http://schemas.microsoft.com/office/drawing/2014/main" id="{91DE227C-E115-484E-A3B9-758D96CB6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742" t="4528" r="17816"/>
          <a:stretch/>
        </p:blipFill>
        <p:spPr>
          <a:xfrm>
            <a:off x="2844038" y="401221"/>
            <a:ext cx="6062895" cy="6076712"/>
          </a:xfrm>
        </p:spPr>
      </p:pic>
    </p:spTree>
    <p:extLst>
      <p:ext uri="{BB962C8B-B14F-4D97-AF65-F5344CB8AC3E}">
        <p14:creationId xmlns:p14="http://schemas.microsoft.com/office/powerpoint/2010/main" val="2422931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9C009-986A-1645-A7D7-BFD07997B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Content Placeholder 4" descr="A picture containing food, table&#10;&#10;Description automatically generated">
            <a:extLst>
              <a:ext uri="{FF2B5EF4-FFF2-40B4-BE49-F238E27FC236}">
                <a16:creationId xmlns:a16="http://schemas.microsoft.com/office/drawing/2014/main" id="{1A97E654-F50D-8648-98EB-0A4B2587E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983" b="7590"/>
          <a:stretch/>
        </p:blipFill>
        <p:spPr>
          <a:xfrm>
            <a:off x="618066" y="365124"/>
            <a:ext cx="10735733" cy="6343119"/>
          </a:xfrm>
        </p:spPr>
      </p:pic>
    </p:spTree>
    <p:extLst>
      <p:ext uri="{BB962C8B-B14F-4D97-AF65-F5344CB8AC3E}">
        <p14:creationId xmlns:p14="http://schemas.microsoft.com/office/powerpoint/2010/main" val="4073328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8F2D2-5D94-884C-96DD-65A9C2B9F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Content Placeholder 4" descr="A picture containing sitting, yellow, table, toy&#10;&#10;Description automatically generated">
            <a:extLst>
              <a:ext uri="{FF2B5EF4-FFF2-40B4-BE49-F238E27FC236}">
                <a16:creationId xmlns:a16="http://schemas.microsoft.com/office/drawing/2014/main" id="{EB73C207-FA5C-6041-870A-6188E31873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565" b="9182"/>
          <a:stretch/>
        </p:blipFill>
        <p:spPr>
          <a:xfrm>
            <a:off x="602192" y="228599"/>
            <a:ext cx="11132608" cy="6283132"/>
          </a:xfrm>
        </p:spPr>
      </p:pic>
    </p:spTree>
    <p:extLst>
      <p:ext uri="{BB962C8B-B14F-4D97-AF65-F5344CB8AC3E}">
        <p14:creationId xmlns:p14="http://schemas.microsoft.com/office/powerpoint/2010/main" val="1798481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51878-EA9F-8A41-9C58-61A93D185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Content Placeholder 4" descr="A picture containing table, sitting, small, bird&#10;&#10;Description automatically generated">
            <a:extLst>
              <a:ext uri="{FF2B5EF4-FFF2-40B4-BE49-F238E27FC236}">
                <a16:creationId xmlns:a16="http://schemas.microsoft.com/office/drawing/2014/main" id="{52AC9E0A-235A-B14F-8079-6F2002291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149" b="10377"/>
          <a:stretch/>
        </p:blipFill>
        <p:spPr>
          <a:xfrm>
            <a:off x="425451" y="192087"/>
            <a:ext cx="11529482" cy="6093973"/>
          </a:xfrm>
        </p:spPr>
      </p:pic>
    </p:spTree>
    <p:extLst>
      <p:ext uri="{BB962C8B-B14F-4D97-AF65-F5344CB8AC3E}">
        <p14:creationId xmlns:p14="http://schemas.microsoft.com/office/powerpoint/2010/main" val="3653892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85685-7BD3-9B4C-BC7E-8B54C6968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Content Placeholder 4" descr="A picture containing table, sitting, food, toy&#10;&#10;Description automatically generated">
            <a:extLst>
              <a:ext uri="{FF2B5EF4-FFF2-40B4-BE49-F238E27FC236}">
                <a16:creationId xmlns:a16="http://schemas.microsoft.com/office/drawing/2014/main" id="{245645F8-DC24-E043-9971-D5AF746E2F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878" b="7852"/>
          <a:stretch/>
        </p:blipFill>
        <p:spPr>
          <a:xfrm>
            <a:off x="521229" y="365125"/>
            <a:ext cx="11149541" cy="5959739"/>
          </a:xfrm>
        </p:spPr>
      </p:pic>
    </p:spTree>
    <p:extLst>
      <p:ext uri="{BB962C8B-B14F-4D97-AF65-F5344CB8AC3E}">
        <p14:creationId xmlns:p14="http://schemas.microsoft.com/office/powerpoint/2010/main" val="3765308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5AEB-87BA-7741-9BCC-85F867B0B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Content Placeholder 4" descr="A close up of a fish&#10;&#10;Description automatically generated">
            <a:extLst>
              <a:ext uri="{FF2B5EF4-FFF2-40B4-BE49-F238E27FC236}">
                <a16:creationId xmlns:a16="http://schemas.microsoft.com/office/drawing/2014/main" id="{16ABA57E-6B73-914D-B073-53D735559C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556" b="10377"/>
          <a:stretch/>
        </p:blipFill>
        <p:spPr>
          <a:xfrm>
            <a:off x="398992" y="334407"/>
            <a:ext cx="11394016" cy="6158468"/>
          </a:xfrm>
        </p:spPr>
      </p:pic>
    </p:spTree>
    <p:extLst>
      <p:ext uri="{BB962C8B-B14F-4D97-AF65-F5344CB8AC3E}">
        <p14:creationId xmlns:p14="http://schemas.microsoft.com/office/powerpoint/2010/main" val="2869945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5EEF8-2A04-884B-A223-9D08EFF2C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Content Placeholder 4" descr="A picture containing sitting, table&#10;&#10;Description automatically generated">
            <a:extLst>
              <a:ext uri="{FF2B5EF4-FFF2-40B4-BE49-F238E27FC236}">
                <a16:creationId xmlns:a16="http://schemas.microsoft.com/office/drawing/2014/main" id="{B8FC8C22-C511-3042-996D-925C17F081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751" b="8784"/>
          <a:stretch/>
        </p:blipFill>
        <p:spPr>
          <a:xfrm>
            <a:off x="263525" y="149755"/>
            <a:ext cx="11674475" cy="6344918"/>
          </a:xfrm>
        </p:spPr>
      </p:pic>
    </p:spTree>
    <p:extLst>
      <p:ext uri="{BB962C8B-B14F-4D97-AF65-F5344CB8AC3E}">
        <p14:creationId xmlns:p14="http://schemas.microsoft.com/office/powerpoint/2010/main" val="1277225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B8BFE-C5C7-114E-B770-E809DB3EB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Content Placeholder 4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ECEBDF03-66A6-854D-BED4-2C313A6A69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769" b="9581"/>
          <a:stretch/>
        </p:blipFill>
        <p:spPr>
          <a:xfrm>
            <a:off x="425451" y="267229"/>
            <a:ext cx="11410949" cy="6474300"/>
          </a:xfrm>
        </p:spPr>
      </p:pic>
    </p:spTree>
    <p:extLst>
      <p:ext uri="{BB962C8B-B14F-4D97-AF65-F5344CB8AC3E}">
        <p14:creationId xmlns:p14="http://schemas.microsoft.com/office/powerpoint/2010/main" val="1433982134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RegularSeedRightStep">
      <a:dk1>
        <a:srgbClr val="000000"/>
      </a:dk1>
      <a:lt1>
        <a:srgbClr val="FFFFFF"/>
      </a:lt1>
      <a:dk2>
        <a:srgbClr val="3D2441"/>
      </a:dk2>
      <a:lt2>
        <a:srgbClr val="E8E2E2"/>
      </a:lt2>
      <a:accent1>
        <a:srgbClr val="45AFAD"/>
      </a:accent1>
      <a:accent2>
        <a:srgbClr val="3B82B1"/>
      </a:accent2>
      <a:accent3>
        <a:srgbClr val="4D63C3"/>
      </a:accent3>
      <a:accent4>
        <a:srgbClr val="6249B7"/>
      </a:accent4>
      <a:accent5>
        <a:srgbClr val="994DC3"/>
      </a:accent5>
      <a:accent6>
        <a:srgbClr val="B13BAA"/>
      </a:accent6>
      <a:hlink>
        <a:srgbClr val="C55254"/>
      </a:hlink>
      <a:folHlink>
        <a:srgbClr val="7F7F7F"/>
      </a:folHlink>
    </a:clrScheme>
    <a:fontScheme name="Sketchy_SerifHand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</Words>
  <Application>Microsoft Macintosh PowerPoint</Application>
  <PresentationFormat>Widescreen</PresentationFormat>
  <Paragraphs>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Modern Love</vt:lpstr>
      <vt:lpstr>The Hand</vt:lpstr>
      <vt:lpstr>SketchyVTI</vt:lpstr>
      <vt:lpstr>Fish Facts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Fish Facts</dc:title>
  <dc:creator>Alison Bovill</dc:creator>
  <cp:lastModifiedBy>Alison Bovill</cp:lastModifiedBy>
  <cp:revision>3</cp:revision>
  <dcterms:created xsi:type="dcterms:W3CDTF">2020-06-04T16:45:20Z</dcterms:created>
  <dcterms:modified xsi:type="dcterms:W3CDTF">2020-06-04T17:11:13Z</dcterms:modified>
</cp:coreProperties>
</file>