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1" r:id="rId3"/>
    <p:sldId id="277" r:id="rId4"/>
    <p:sldId id="256" r:id="rId5"/>
    <p:sldId id="257" r:id="rId6"/>
    <p:sldId id="278" r:id="rId7"/>
    <p:sldId id="287" r:id="rId8"/>
    <p:sldId id="288" r:id="rId9"/>
    <p:sldId id="281" r:id="rId10"/>
    <p:sldId id="289" r:id="rId11"/>
    <p:sldId id="291" r:id="rId12"/>
    <p:sldId id="286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8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2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37D445-3416-435A-9EFC-E910431A1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B14E0-ECD1-40D4-BE66-E13682C8D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4C5A89-DAB4-4EBA-BF5B-D2E366CF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7075-21C3-4474-85B4-7FE351E8E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DB8AE4-C23F-449E-B28A-B2714738D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D17BC1-8433-42AA-9C6A-4301B4C0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679FF5-9139-4FF7-8883-C7F89CFB8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844E4E-E9E4-43CD-9613-3ACC3EF73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3E3178-EF33-4B27-A781-AFF4731AE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AED5196-6A00-4577-9118-233FE8F2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572000" y="4941168"/>
            <a:ext cx="40942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5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37388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2057B-F28D-4311-AB1F-76596CD2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8011" r="15309" b="5172"/>
          <a:stretch/>
        </p:blipFill>
        <p:spPr>
          <a:xfrm>
            <a:off x="372020" y="793044"/>
            <a:ext cx="8163929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245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</a:t>
            </a: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drag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acts </a:t>
            </a:r>
            <a:r>
              <a:rPr lang="en-GB" sz="32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free movement of an aircraft.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572000" y="4941168"/>
            <a:ext cx="40942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5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32007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2057B-F28D-4311-AB1F-76596CD2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8011" r="15309" b="5172"/>
          <a:stretch/>
        </p:blipFill>
        <p:spPr>
          <a:xfrm>
            <a:off x="372020" y="793044"/>
            <a:ext cx="8163929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649" y="2862816"/>
            <a:ext cx="534601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DRAG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245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</a:t>
            </a: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drag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acts </a:t>
            </a:r>
            <a:r>
              <a:rPr lang="en-GB" sz="32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free movement of an aircraft.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BDDFD5-6B52-4A4C-8025-013522C7BBEF}"/>
              </a:ext>
            </a:extLst>
          </p:cNvPr>
          <p:cNvSpPr/>
          <p:nvPr/>
        </p:nvSpPr>
        <p:spPr>
          <a:xfrm>
            <a:off x="1" y="5157660"/>
            <a:ext cx="90695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Drag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 is a type of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force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 which always acts against the movement of an object.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8" name="Picture 4" descr="Drag | How Things Fly">
            <a:extLst>
              <a:ext uri="{FF2B5EF4-FFF2-40B4-BE49-F238E27FC236}">
                <a16:creationId xmlns:a16="http://schemas.microsoft.com/office/drawing/2014/main" id="{3BCE2D4F-2FD9-48C6-B1DB-4A5F14E1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3" y="323098"/>
            <a:ext cx="8233190" cy="44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267B91-8A7A-45F1-8C00-1D8669E7798B}"/>
              </a:ext>
            </a:extLst>
          </p:cNvPr>
          <p:cNvSpPr/>
          <p:nvPr/>
        </p:nvSpPr>
        <p:spPr>
          <a:xfrm>
            <a:off x="156270" y="435935"/>
            <a:ext cx="84348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It’s a type of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friction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 and is also known as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air resistance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7658DE-C8EB-46BD-846D-D91EF4278A9A}"/>
              </a:ext>
            </a:extLst>
          </p:cNvPr>
          <p:cNvSpPr/>
          <p:nvPr/>
        </p:nvSpPr>
        <p:spPr>
          <a:xfrm>
            <a:off x="234242" y="5032745"/>
            <a:ext cx="8434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Acting against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the forward movement of an object, means it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slows it down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.</a:t>
            </a:r>
          </a:p>
        </p:txBody>
      </p:sp>
      <p:pic>
        <p:nvPicPr>
          <p:cNvPr id="1028" name="Picture 4" descr="Air Resistance | Toy car">
            <a:extLst>
              <a:ext uri="{FF2B5EF4-FFF2-40B4-BE49-F238E27FC236}">
                <a16:creationId xmlns:a16="http://schemas.microsoft.com/office/drawing/2014/main" id="{9A477789-7BF7-477A-8717-C520B2C13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50000"/>
          <a:stretch/>
        </p:blipFill>
        <p:spPr bwMode="auto">
          <a:xfrm>
            <a:off x="797441" y="1995376"/>
            <a:ext cx="7155711" cy="25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8E3AD-5FA3-4C1F-BFF2-51D63CC3B31A}"/>
              </a:ext>
            </a:extLst>
          </p:cNvPr>
          <p:cNvSpPr/>
          <p:nvPr/>
        </p:nvSpPr>
        <p:spPr>
          <a:xfrm>
            <a:off x="354581" y="3949998"/>
            <a:ext cx="84348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Changing the shape of the moving object can reduce air resistance / drag.</a:t>
            </a:r>
          </a:p>
        </p:txBody>
      </p:sp>
    </p:spTree>
    <p:extLst>
      <p:ext uri="{BB962C8B-B14F-4D97-AF65-F5344CB8AC3E}">
        <p14:creationId xmlns:p14="http://schemas.microsoft.com/office/powerpoint/2010/main" val="12658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ton's Laws of Motion – GCSE Physics AQA Revision – Study Rocket">
            <a:extLst>
              <a:ext uri="{FF2B5EF4-FFF2-40B4-BE49-F238E27FC236}">
                <a16:creationId xmlns:a16="http://schemas.microsoft.com/office/drawing/2014/main" id="{0F77FE97-29CE-429F-B19E-3E2A0C4D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1" y="254977"/>
            <a:ext cx="3581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7674F2-8065-4CC7-957B-E19FF55858D1}"/>
              </a:ext>
            </a:extLst>
          </p:cNvPr>
          <p:cNvSpPr/>
          <p:nvPr/>
        </p:nvSpPr>
        <p:spPr>
          <a:xfrm>
            <a:off x="379612" y="5686335"/>
            <a:ext cx="84348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Sometimes, however, this can be very useful!</a:t>
            </a:r>
          </a:p>
        </p:txBody>
      </p:sp>
      <p:pic>
        <p:nvPicPr>
          <p:cNvPr id="6" name="Picture 5" descr="A picture containing outdoor, skiing, snow, air&#10;&#10;Description automatically generated">
            <a:extLst>
              <a:ext uri="{FF2B5EF4-FFF2-40B4-BE49-F238E27FC236}">
                <a16:creationId xmlns:a16="http://schemas.microsoft.com/office/drawing/2014/main" id="{54946F0E-29EB-4CF6-81DA-8D01C0988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439615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person jumping in the air&#10;&#10;Description automatically generated">
            <a:extLst>
              <a:ext uri="{FF2B5EF4-FFF2-40B4-BE49-F238E27FC236}">
                <a16:creationId xmlns:a16="http://schemas.microsoft.com/office/drawing/2014/main" id="{F0B5601D-696C-4ABF-8F95-4F171AECB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22">
            <a:off x="5715000" y="3429000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580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43FD0-1A00-43F6-87B3-9305E7303055}"/>
              </a:ext>
            </a:extLst>
          </p:cNvPr>
          <p:cNvSpPr/>
          <p:nvPr/>
        </p:nvSpPr>
        <p:spPr>
          <a:xfrm>
            <a:off x="192503" y="335845"/>
            <a:ext cx="584735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For t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oday’s experiment you’ll need:</a:t>
            </a:r>
          </a:p>
          <a:p>
            <a:pPr algn="ctr"/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The ‘gyrocopter’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 timing device (stopwatch, watch with a second hand, phone stopwatch)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Resource sheet for recording.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076" name="Picture 4" descr="paper helicopter. Maybe print instructions somehow and include in ...">
            <a:extLst>
              <a:ext uri="{FF2B5EF4-FFF2-40B4-BE49-F238E27FC236}">
                <a16:creationId xmlns:a16="http://schemas.microsoft.com/office/drawing/2014/main" id="{C45D5426-5168-4F8C-992A-9FC8EE68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74" y="1471863"/>
            <a:ext cx="3735126" cy="49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3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43FD0-1A00-43F6-87B3-9305E7303055}"/>
              </a:ext>
            </a:extLst>
          </p:cNvPr>
          <p:cNvSpPr/>
          <p:nvPr/>
        </p:nvSpPr>
        <p:spPr>
          <a:xfrm>
            <a:off x="192502" y="335845"/>
            <a:ext cx="724301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It is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air resistance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drag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) that will determine how quickly the spinner, or any object falls – not its size or how heavy it is.</a:t>
            </a:r>
          </a:p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No air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(that’s called a vacuu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m)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no drag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.</a:t>
            </a:r>
          </a:p>
          <a:p>
            <a:pPr algn="ctr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BUT THAT’S FOR THE FINAL LESSON!</a:t>
            </a:r>
          </a:p>
        </p:txBody>
      </p:sp>
      <p:pic>
        <p:nvPicPr>
          <p:cNvPr id="3076" name="Picture 4" descr="paper helicopter. Maybe print instructions somehow and include in ...">
            <a:extLst>
              <a:ext uri="{FF2B5EF4-FFF2-40B4-BE49-F238E27FC236}">
                <a16:creationId xmlns:a16="http://schemas.microsoft.com/office/drawing/2014/main" id="{C45D5426-5168-4F8C-992A-9FC8EE68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67" y="2502569"/>
            <a:ext cx="2125631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219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Cooper Black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Sandford</dc:creator>
  <cp:lastModifiedBy>John Sandford</cp:lastModifiedBy>
  <cp:revision>31</cp:revision>
  <dcterms:created xsi:type="dcterms:W3CDTF">2015-04-29T19:21:10Z</dcterms:created>
  <dcterms:modified xsi:type="dcterms:W3CDTF">2020-03-30T12:38:53Z</dcterms:modified>
</cp:coreProperties>
</file>