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310" r:id="rId4"/>
    <p:sldId id="274" r:id="rId5"/>
    <p:sldId id="276" r:id="rId6"/>
    <p:sldId id="278" r:id="rId7"/>
    <p:sldId id="290" r:id="rId8"/>
    <p:sldId id="288" r:id="rId9"/>
    <p:sldId id="296" r:id="rId10"/>
    <p:sldId id="298" r:id="rId11"/>
    <p:sldId id="302" r:id="rId12"/>
    <p:sldId id="308" r:id="rId13"/>
    <p:sldId id="311" r:id="rId14"/>
    <p:sldId id="312" r:id="rId15"/>
    <p:sldId id="313" r:id="rId16"/>
    <p:sldId id="267" r:id="rId17"/>
  </p:sldIdLst>
  <p:sldSz cx="9144000" cy="6858000" type="screen4x3"/>
  <p:notesSz cx="6858000" cy="9144000"/>
  <p:embeddedFontLst>
    <p:embeddedFont>
      <p:font typeface="Twinkl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uffy" panose="020B0603060100000000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00A7E6"/>
    <a:srgbClr val="EB8634"/>
    <a:srgbClr val="E8C500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411" y="7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5.xml"/><Relationship Id="rId3" Type="http://schemas.openxmlformats.org/officeDocument/2006/relationships/slide" Target="slide7.xml"/><Relationship Id="rId7" Type="http://schemas.openxmlformats.org/officeDocument/2006/relationships/slide" Target="slide6.xml"/><Relationship Id="rId12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11" Type="http://schemas.openxmlformats.org/officeDocument/2006/relationships/slide" Target="slide12.xml"/><Relationship Id="rId5" Type="http://schemas.openxmlformats.org/officeDocument/2006/relationships/slide" Target="slide13.xml"/><Relationship Id="rId10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3304559"/>
            <a:ext cx="7520603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Go onto all fours, with your body not touching the ground.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Place your forearms on the ground so that there is a 90 degree angle at your elbow.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Hold this position without raising or dropping your bottom.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Your body should be as straight as possible.</a:t>
            </a:r>
          </a:p>
        </p:txBody>
      </p:sp>
      <p:sp>
        <p:nvSpPr>
          <p:cNvPr id="16" name="Title 20"/>
          <p:cNvSpPr txBox="1">
            <a:spLocks/>
          </p:cNvSpPr>
          <p:nvPr/>
        </p:nvSpPr>
        <p:spPr>
          <a:xfrm>
            <a:off x="457199" y="1328641"/>
            <a:ext cx="217403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/>
              <a:t>Plank</a:t>
            </a:r>
            <a:endParaRPr lang="en-GB" sz="4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35" y="1059231"/>
            <a:ext cx="4851918" cy="21039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651" y="5635689"/>
            <a:ext cx="7632700" cy="4571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For a simpler plank, put your knees on the ground.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hlinkClick r:id="rId3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98414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2851873"/>
            <a:ext cx="7732568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You are going to take four steps to make the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shape of a square on the floor.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Step forward and bring feet together.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Step to the side and bring feet together.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Step backwards and bring feet together.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Step back to your original starting position and bring feet together.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Wave you arms as you go!</a:t>
            </a: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57199" y="1328641"/>
            <a:ext cx="2978728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/>
              <a:t>Box Step</a:t>
            </a:r>
            <a:endParaRPr lang="en-GB" sz="48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95" y="765175"/>
            <a:ext cx="2076128" cy="3742171"/>
          </a:xfrm>
          <a:prstGeom prst="rect">
            <a:avLst/>
          </a:prstGeom>
        </p:spPr>
      </p:pic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5687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4153833"/>
            <a:ext cx="7089273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Side step and bring feet together.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While side stepping, have your arms out to the side, in line with your shoulders and shake your shoulders forward and back.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Side step back to your original position while doing some more shoulder shimmies! 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199" y="1328641"/>
            <a:ext cx="2978728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/>
              <a:t>Shimmy</a:t>
            </a:r>
            <a:endParaRPr lang="en-GB" sz="48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82" y="765175"/>
            <a:ext cx="2650411" cy="3247902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9384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3756669"/>
            <a:ext cx="7089273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Take three large, galloping steps to the side. </a:t>
            </a:r>
          </a:p>
          <a:p>
            <a:r>
              <a:rPr lang="en-GB" dirty="0">
                <a:latin typeface="Twinkl" pitchFamily="2" charset="0"/>
              </a:rPr>
              <a:t>It should be quicker than a side step and should be like skipping.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While you move swing both arms together, round in a circle in front of your body.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Take three galloping steps back and swing arms in a circle in the opposite direction. 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57199" y="1328641"/>
            <a:ext cx="24153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/>
              <a:t>Gallop</a:t>
            </a:r>
            <a:endParaRPr lang="en-GB" sz="4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20" y="765174"/>
            <a:ext cx="1283061" cy="3114089"/>
          </a:xfrm>
          <a:prstGeom prst="rect">
            <a:avLst/>
          </a:prstGeom>
        </p:spPr>
      </p:pic>
      <p:sp>
        <p:nvSpPr>
          <p:cNvPr id="7" name="Rectangle: Rounded Corners 6">
            <a:hlinkClick r:id="rId3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9240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308378"/>
            <a:ext cx="70892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Hold your arms out to the side and spin on the spot.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57199" y="1328641"/>
            <a:ext cx="2027383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/>
              <a:t>Spin!</a:t>
            </a:r>
            <a:endParaRPr lang="en-GB" sz="4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28" y="765174"/>
            <a:ext cx="3088196" cy="3813354"/>
          </a:xfrm>
          <a:prstGeom prst="rect">
            <a:avLst/>
          </a:prstGeom>
        </p:spPr>
      </p:pic>
      <p:sp>
        <p:nvSpPr>
          <p:cNvPr id="7" name="Rectangle: Rounded Corners 6">
            <a:hlinkClick r:id="rId3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34861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022050"/>
            <a:ext cx="708927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Put your hands on your hips.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Sway your hips from side to side. 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57199" y="1328641"/>
            <a:ext cx="2322946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/>
              <a:t>Sway!</a:t>
            </a:r>
            <a:endParaRPr lang="en-GB" sz="4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05" y="765174"/>
            <a:ext cx="1396774" cy="3889953"/>
          </a:xfrm>
          <a:prstGeom prst="rect">
            <a:avLst/>
          </a:prstGeom>
        </p:spPr>
      </p:pic>
      <p:sp>
        <p:nvSpPr>
          <p:cNvPr id="7" name="Arrow: Left-Right 6"/>
          <p:cNvSpPr/>
          <p:nvPr/>
        </p:nvSpPr>
        <p:spPr>
          <a:xfrm>
            <a:off x="5430982" y="3179618"/>
            <a:ext cx="1874982" cy="498764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6984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uffy" panose="020B0603060100000000" pitchFamily="34" charset="0"/>
                <a:ea typeface="Tuffy" panose="020B0603060100000000" pitchFamily="34" charset="0"/>
              </a:rPr>
              <a:t>Teacher Notes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150677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Play this game while playing some of the children's favourite songs.</a:t>
            </a:r>
          </a:p>
          <a:p>
            <a:endParaRPr lang="en-GB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Have all children standing up.</a:t>
            </a:r>
          </a:p>
          <a:p>
            <a:endParaRPr lang="en-GB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Select a child to pick a number on the dance move generator page.</a:t>
            </a:r>
          </a:p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 </a:t>
            </a:r>
          </a:p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It will randomly take them to a slide that shows a dance move. </a:t>
            </a:r>
          </a:p>
          <a:p>
            <a:endParaRPr lang="en-GB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Complete this move for 8 beats then the PowerPoint will return back </a:t>
            </a:r>
            <a:b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</a:br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to the dance move generator. </a:t>
            </a:r>
          </a:p>
          <a:p>
            <a:endParaRPr lang="en-GB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Select another number and then repeat to create a fun, random sequence </a:t>
            </a:r>
            <a:b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</a:br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of movements. 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  <a:ea typeface="Tuffy" panose="020B0603060100000000" pitchFamily="34" charset="0"/>
              </a:rPr>
              <a:t>Pick a Number</a:t>
            </a:r>
          </a:p>
        </p:txBody>
      </p:sp>
      <p:sp>
        <p:nvSpPr>
          <p:cNvPr id="2" name="Rectangle: Rounded Corners 1">
            <a:hlinkClick r:id="rId2" action="ppaction://hlinksldjump"/>
          </p:cNvPr>
          <p:cNvSpPr/>
          <p:nvPr/>
        </p:nvSpPr>
        <p:spPr>
          <a:xfrm>
            <a:off x="755650" y="1994812"/>
            <a:ext cx="1987550" cy="7804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1</a:t>
            </a:r>
          </a:p>
        </p:txBody>
      </p:sp>
      <p:sp>
        <p:nvSpPr>
          <p:cNvPr id="5" name="Rectangle: Rounded Corners 4">
            <a:hlinkClick r:id="rId3" action="ppaction://hlinksldjump"/>
          </p:cNvPr>
          <p:cNvSpPr/>
          <p:nvPr/>
        </p:nvSpPr>
        <p:spPr>
          <a:xfrm>
            <a:off x="3573460" y="1994812"/>
            <a:ext cx="1987550" cy="780472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7" name="Rectangle: Rounded Corners 6">
            <a:hlinkClick r:id="rId4" action="ppaction://hlinksldjump"/>
          </p:cNvPr>
          <p:cNvSpPr/>
          <p:nvPr/>
        </p:nvSpPr>
        <p:spPr>
          <a:xfrm>
            <a:off x="6391270" y="1994812"/>
            <a:ext cx="1987550" cy="780472"/>
          </a:xfrm>
          <a:prstGeom prst="round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3</a:t>
            </a:r>
          </a:p>
        </p:txBody>
      </p:sp>
      <p:sp>
        <p:nvSpPr>
          <p:cNvPr id="8" name="Rectangle: Rounded Corners 7">
            <a:hlinkClick r:id="rId5" action="ppaction://hlinksldjump"/>
          </p:cNvPr>
          <p:cNvSpPr/>
          <p:nvPr/>
        </p:nvSpPr>
        <p:spPr>
          <a:xfrm>
            <a:off x="755650" y="3051464"/>
            <a:ext cx="1987550" cy="780472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4</a:t>
            </a:r>
          </a:p>
        </p:txBody>
      </p:sp>
      <p:sp>
        <p:nvSpPr>
          <p:cNvPr id="9" name="Rectangle: Rounded Corners 8">
            <a:hlinkClick r:id="rId6" action="ppaction://hlinksldjump"/>
          </p:cNvPr>
          <p:cNvSpPr/>
          <p:nvPr/>
        </p:nvSpPr>
        <p:spPr>
          <a:xfrm>
            <a:off x="3573460" y="3051464"/>
            <a:ext cx="1987550" cy="780472"/>
          </a:xfrm>
          <a:prstGeom prst="round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5</a:t>
            </a:r>
          </a:p>
        </p:txBody>
      </p:sp>
      <p:sp>
        <p:nvSpPr>
          <p:cNvPr id="10" name="Rectangle: Rounded Corners 9">
            <a:hlinkClick r:id="rId7" action="ppaction://hlinksldjump"/>
          </p:cNvPr>
          <p:cNvSpPr/>
          <p:nvPr/>
        </p:nvSpPr>
        <p:spPr>
          <a:xfrm>
            <a:off x="6391270" y="3051464"/>
            <a:ext cx="1987550" cy="7804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6</a:t>
            </a:r>
          </a:p>
        </p:txBody>
      </p:sp>
      <p:sp>
        <p:nvSpPr>
          <p:cNvPr id="11" name="Rectangle: Rounded Corners 10">
            <a:hlinkClick r:id="rId8" action="ppaction://hlinksldjump"/>
          </p:cNvPr>
          <p:cNvSpPr/>
          <p:nvPr/>
        </p:nvSpPr>
        <p:spPr>
          <a:xfrm>
            <a:off x="755650" y="4108116"/>
            <a:ext cx="1987550" cy="780472"/>
          </a:xfrm>
          <a:prstGeom prst="round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7</a:t>
            </a:r>
          </a:p>
        </p:txBody>
      </p:sp>
      <p:sp>
        <p:nvSpPr>
          <p:cNvPr id="12" name="Rectangle: Rounded Corners 11">
            <a:hlinkClick r:id="rId9" action="ppaction://hlinksldjump"/>
          </p:cNvPr>
          <p:cNvSpPr/>
          <p:nvPr/>
        </p:nvSpPr>
        <p:spPr>
          <a:xfrm>
            <a:off x="3573460" y="4108116"/>
            <a:ext cx="1987550" cy="7804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8</a:t>
            </a:r>
          </a:p>
        </p:txBody>
      </p:sp>
      <p:sp>
        <p:nvSpPr>
          <p:cNvPr id="13" name="Rectangle: Rounded Corners 12">
            <a:hlinkClick r:id="rId10" action="ppaction://hlinksldjump"/>
          </p:cNvPr>
          <p:cNvSpPr/>
          <p:nvPr/>
        </p:nvSpPr>
        <p:spPr>
          <a:xfrm>
            <a:off x="6391270" y="4108116"/>
            <a:ext cx="1987550" cy="780472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9</a:t>
            </a:r>
          </a:p>
        </p:txBody>
      </p:sp>
      <p:sp>
        <p:nvSpPr>
          <p:cNvPr id="14" name="Rectangle: Rounded Corners 13">
            <a:hlinkClick r:id="rId11" action="ppaction://hlinksldjump"/>
          </p:cNvPr>
          <p:cNvSpPr/>
          <p:nvPr/>
        </p:nvSpPr>
        <p:spPr>
          <a:xfrm>
            <a:off x="755650" y="5164768"/>
            <a:ext cx="1987550" cy="7804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10</a:t>
            </a:r>
          </a:p>
        </p:txBody>
      </p:sp>
      <p:sp>
        <p:nvSpPr>
          <p:cNvPr id="15" name="Rectangle: Rounded Corners 14">
            <a:hlinkClick r:id="rId12" action="ppaction://hlinksldjump"/>
          </p:cNvPr>
          <p:cNvSpPr/>
          <p:nvPr/>
        </p:nvSpPr>
        <p:spPr>
          <a:xfrm>
            <a:off x="3573460" y="5164768"/>
            <a:ext cx="1987550" cy="780472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11</a:t>
            </a:r>
          </a:p>
        </p:txBody>
      </p:sp>
      <p:sp>
        <p:nvSpPr>
          <p:cNvPr id="16" name="Rectangle: Rounded Corners 15">
            <a:hlinkClick r:id="rId13" action="ppaction://hlinksldjump"/>
          </p:cNvPr>
          <p:cNvSpPr/>
          <p:nvPr/>
        </p:nvSpPr>
        <p:spPr>
          <a:xfrm>
            <a:off x="6391270" y="5164768"/>
            <a:ext cx="1987550" cy="780472"/>
          </a:xfrm>
          <a:prstGeom prst="round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6135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857510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Take one step to the side and bring your other foot over to join it.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Step to the other side and bring your foot to join it.</a:t>
            </a: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457199" y="1328641"/>
            <a:ext cx="3163079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+mn-lt"/>
              </a:rPr>
              <a:t>Side Step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765174"/>
            <a:ext cx="3348446" cy="3853007"/>
          </a:xfrm>
          <a:prstGeom prst="rect">
            <a:avLst/>
          </a:prstGeom>
        </p:spPr>
      </p:pic>
      <p:sp>
        <p:nvSpPr>
          <p:cNvPr id="3" name="Rectangle: Rounded Corners 2">
            <a:hlinkClick r:id="rId3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43516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3168669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Keep side stepping.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Raise your arms and clap above your head when your feet come together at each side.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When you are stepping bring your hands back to your sides. </a:t>
            </a: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457198" y="1328641"/>
            <a:ext cx="3666933" cy="151719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+mn-lt"/>
              </a:rPr>
              <a:t>Side Step </a:t>
            </a:r>
            <a:br>
              <a:rPr lang="en-GB" sz="4800" dirty="0">
                <a:latin typeface="+mn-lt"/>
              </a:rPr>
            </a:br>
            <a:r>
              <a:rPr lang="en-GB" sz="4800" dirty="0">
                <a:latin typeface="+mn-lt"/>
              </a:rPr>
              <a:t>With Claps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650" y="5019869"/>
            <a:ext cx="1474366" cy="107295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Step with arms down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30016" y="5019869"/>
            <a:ext cx="1897311" cy="1072956"/>
            <a:chOff x="2230016" y="5019869"/>
            <a:chExt cx="1897311" cy="1072956"/>
          </a:xfrm>
        </p:grpSpPr>
        <p:sp>
          <p:nvSpPr>
            <p:cNvPr id="8" name="Rounded Rectangle 7"/>
            <p:cNvSpPr/>
            <p:nvPr/>
          </p:nvSpPr>
          <p:spPr>
            <a:xfrm>
              <a:off x="2652961" y="5019869"/>
              <a:ext cx="1474366" cy="10729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B8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Join feet together and clap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230016" y="5374400"/>
              <a:ext cx="422945" cy="36389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27327" y="5019869"/>
            <a:ext cx="2317058" cy="1072956"/>
            <a:chOff x="4127327" y="5019869"/>
            <a:chExt cx="2317058" cy="1072956"/>
          </a:xfrm>
        </p:grpSpPr>
        <p:sp>
          <p:nvSpPr>
            <p:cNvPr id="9" name="Rounded Rectangle 8"/>
            <p:cNvSpPr/>
            <p:nvPr/>
          </p:nvSpPr>
          <p:spPr>
            <a:xfrm>
              <a:off x="4550272" y="5019869"/>
              <a:ext cx="1894113" cy="10729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B8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Step back to the other side and arms down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127327" y="5374400"/>
              <a:ext cx="422945" cy="36389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44385" y="5019869"/>
            <a:ext cx="1943965" cy="1072956"/>
            <a:chOff x="6444385" y="5019869"/>
            <a:chExt cx="1943965" cy="1072956"/>
          </a:xfrm>
        </p:grpSpPr>
        <p:sp>
          <p:nvSpPr>
            <p:cNvPr id="10" name="Rounded Rectangle 9"/>
            <p:cNvSpPr/>
            <p:nvPr/>
          </p:nvSpPr>
          <p:spPr>
            <a:xfrm>
              <a:off x="6867331" y="5019869"/>
              <a:ext cx="1521019" cy="10729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B8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Join feet together and clap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444385" y="5374400"/>
              <a:ext cx="422945" cy="36389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19" y="745724"/>
            <a:ext cx="1843344" cy="27152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99" y="523782"/>
            <a:ext cx="917565" cy="2937225"/>
          </a:xfrm>
          <a:prstGeom prst="rect">
            <a:avLst/>
          </a:prstGeom>
        </p:spPr>
      </p:pic>
      <p:sp>
        <p:nvSpPr>
          <p:cNvPr id="18" name="Rectangle: Rounded Corners 17">
            <a:hlinkClick r:id="rId4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54102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129722"/>
            <a:ext cx="707273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Feet together.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Jump forwards and backwards.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Punch high in the air while you jump, alternating the hand you punch with.</a:t>
            </a:r>
          </a:p>
        </p:txBody>
      </p:sp>
      <p:sp>
        <p:nvSpPr>
          <p:cNvPr id="16" name="Title 20"/>
          <p:cNvSpPr txBox="1">
            <a:spLocks/>
          </p:cNvSpPr>
          <p:nvPr/>
        </p:nvSpPr>
        <p:spPr>
          <a:xfrm>
            <a:off x="457199" y="1328641"/>
            <a:ext cx="2108719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+mn-lt"/>
              </a:rPr>
              <a:t>Jump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r="42426"/>
          <a:stretch/>
        </p:blipFill>
        <p:spPr>
          <a:xfrm>
            <a:off x="5066521" y="509099"/>
            <a:ext cx="1380931" cy="4458793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81245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555438"/>
            <a:ext cx="7147379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Run on the spot while trying to lift your knees as high as you can on each step.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With both hands, punch out in front of you then return your arms to your side. Keep repeating as you do high knees.</a:t>
            </a:r>
          </a:p>
        </p:txBody>
      </p:sp>
      <p:sp>
        <p:nvSpPr>
          <p:cNvPr id="16" name="Title 20"/>
          <p:cNvSpPr txBox="1">
            <a:spLocks/>
          </p:cNvSpPr>
          <p:nvPr/>
        </p:nvSpPr>
        <p:spPr>
          <a:xfrm>
            <a:off x="457199" y="1328641"/>
            <a:ext cx="3670128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/>
              <a:t>High Knees</a:t>
            </a:r>
            <a:endParaRPr lang="en-GB" sz="4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92" y="751501"/>
            <a:ext cx="2080725" cy="3659126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61610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3774201"/>
            <a:ext cx="7632701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Go onto all fours, with your body not touching the ground.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Have your hands under your shoulders.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Bend your arms to bring your body closer to the ground then straighten them again.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Continue going down and up.</a:t>
            </a: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457199" y="1328641"/>
            <a:ext cx="311642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+mn-lt"/>
              </a:rPr>
              <a:t>Push Ups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90865" y="5253135"/>
            <a:ext cx="4497485" cy="8396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For a simpler push up, put your knees on the ground and do the same movement.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99" y="795055"/>
            <a:ext cx="4627852" cy="2633945"/>
          </a:xfrm>
          <a:prstGeom prst="rect">
            <a:avLst/>
          </a:prstGeom>
        </p:spPr>
      </p:pic>
      <p:sp>
        <p:nvSpPr>
          <p:cNvPr id="10" name="Up-Down Arrow 9"/>
          <p:cNvSpPr/>
          <p:nvPr/>
        </p:nvSpPr>
        <p:spPr>
          <a:xfrm>
            <a:off x="5085400" y="2463282"/>
            <a:ext cx="522514" cy="965718"/>
          </a:xfrm>
          <a:prstGeom prst="up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2805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555438"/>
            <a:ext cx="7520603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Crouch down with your hands touching the floor in-between your legs.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Jump straight up in a pencil jump.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Land and crouch back down.</a:t>
            </a:r>
          </a:p>
        </p:txBody>
      </p:sp>
      <p:sp>
        <p:nvSpPr>
          <p:cNvPr id="16" name="Title 20"/>
          <p:cNvSpPr txBox="1">
            <a:spLocks/>
          </p:cNvSpPr>
          <p:nvPr/>
        </p:nvSpPr>
        <p:spPr>
          <a:xfrm>
            <a:off x="457199" y="1328641"/>
            <a:ext cx="351764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/>
              <a:t>Frog Jump</a:t>
            </a:r>
            <a:endParaRPr lang="en-GB" sz="4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50" y="2152873"/>
            <a:ext cx="1158984" cy="2083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09" y="656948"/>
            <a:ext cx="1164943" cy="3579572"/>
          </a:xfrm>
          <a:prstGeom prst="rect">
            <a:avLst/>
          </a:prstGeom>
        </p:spPr>
      </p:pic>
      <p:sp>
        <p:nvSpPr>
          <p:cNvPr id="7" name="Rectangle: Rounded Corners 6">
            <a:hlinkClick r:id="rId4" action="ppaction://hlinksldjump"/>
          </p:cNvPr>
          <p:cNvSpPr/>
          <p:nvPr/>
        </p:nvSpPr>
        <p:spPr>
          <a:xfrm>
            <a:off x="755650" y="765175"/>
            <a:ext cx="1230169" cy="51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59571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208</TotalTime>
  <Words>552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Twinkl</vt:lpstr>
      <vt:lpstr>Calibri</vt:lpstr>
      <vt:lpstr>Tuffy</vt:lpstr>
      <vt:lpstr>Arial</vt:lpstr>
      <vt:lpstr>Office Theme</vt:lpstr>
      <vt:lpstr>PowerPoint Presentation</vt:lpstr>
      <vt:lpstr>Teacher Notes</vt:lpstr>
      <vt:lpstr>Pick a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Kime</dc:creator>
  <cp:lastModifiedBy>Microsoft account</cp:lastModifiedBy>
  <cp:revision>44</cp:revision>
  <dcterms:created xsi:type="dcterms:W3CDTF">2019-01-30T11:56:58Z</dcterms:created>
  <dcterms:modified xsi:type="dcterms:W3CDTF">2020-06-18T14:56:13Z</dcterms:modified>
</cp:coreProperties>
</file>