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4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78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itchFamily="2" charset="77"/>
      <p:regular r:id="rId33"/>
      <p:bold r:id="rId34"/>
      <p:italic r:id="rId35"/>
      <p:boldItalic r:id="rId36"/>
    </p:embeddedFont>
    <p:embeddedFont>
      <p:font typeface="Twinkl SemiBold" pitchFamily="2" charset="77"/>
      <p:regular r:id="rId37"/>
      <p:bold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193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80" y="192"/>
      </p:cViewPr>
      <p:guideLst>
        <p:guide orient="horz" pos="2160"/>
        <p:guide pos="2880"/>
        <p:guide pos="340"/>
        <p:guide orient="horz" pos="3974"/>
        <p:guide pos="5420"/>
        <p:guide orient="horz" pos="1933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851A5-CA5E-4647-94CD-B29AA5A68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6A2B4-B942-EA44-BAA5-7603F8BB3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7B45ED-6D65-364D-83FC-45ECB0CAA7F1}" type="datetimeFigureOut">
              <a:rPr lang="en-GB"/>
              <a:pPr>
                <a:defRPr/>
              </a:pPr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7CDA2-91A1-1240-8FCC-538BB4085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0317B-21F1-4942-8BE8-322F67EBDF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E409FC9-6710-D24E-A8DE-7207D8378CD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29180-90B8-3A4D-B5A9-008AEC07B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BB076-EFF3-C743-A8D2-1EBE023A3B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E12ECC-0986-2D4A-9BAB-5C5D6BFB8898}" type="datetimeFigureOut">
              <a:rPr lang="en-GB"/>
              <a:pPr>
                <a:defRPr/>
              </a:pPr>
              <a:t>18/05/2020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0C79C8-4668-914F-B75E-E3BA466EE2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AE7693-B25E-2A44-B18A-188D14EE1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6418C-D1F4-A442-9318-0409C1990F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8651A-E095-F441-96EF-F4628E08E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7BBC73-BB80-0841-BC87-C11388D9BB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85C6D92-CBFE-8A4A-8ABD-0A9B1C752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4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787EE3-417A-FA4C-BF47-12D58034C4C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9257DAA-84CD-6348-9273-D6A1447F0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1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CFD2D2-7434-9E42-BF72-AB81623DC43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1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70A662-B1DB-D04E-8DF1-CDB0EEC8E14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CFC888-3B35-FF4C-8FE6-BBF1137EC588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10288A-04CF-1C41-B476-C7C03AF7B38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01E685-6802-9F42-B197-A168D2338ED9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9EF04B6A-DC2E-AD44-8C0C-80127E4D05E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974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6CDDC3B-BE0E-F744-880A-6F8F21905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6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E8E206-35FF-884F-A832-C13130BE38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315C52-2030-044F-8FF9-958095F04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8C578D9F-88A2-124D-9D15-FA8D26C8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BCFE0600-6AB3-D94C-AB39-45DA96CE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E625DAE-1F2A-704C-896A-05F06B8D787D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0605E8-F251-AB4B-ABFD-573D3192EA02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59B4740-34DE-F747-9C0A-4824BF86FA1E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F437E3-1484-EE43-AF25-58334760F3AE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6" name="Picture 3">
            <a:extLst>
              <a:ext uri="{FF2B5EF4-FFF2-40B4-BE49-F238E27FC236}">
                <a16:creationId xmlns:a16="http://schemas.microsoft.com/office/drawing/2014/main" id="{B11C9E56-46DF-6445-8800-E170D5999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237038"/>
            <a:ext cx="16859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2196D0E3-5740-F646-8D95-A4F9BB69D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497205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t">
            <a:extLst>
              <a:ext uri="{FF2B5EF4-FFF2-40B4-BE49-F238E27FC236}">
                <a16:creationId xmlns:a16="http://schemas.microsoft.com/office/drawing/2014/main" id="{2DA6830F-D744-EC45-985D-10824DBE6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2799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s">
            <a:extLst>
              <a:ext uri="{FF2B5EF4-FFF2-40B4-BE49-F238E27FC236}">
                <a16:creationId xmlns:a16="http://schemas.microsoft.com/office/drawing/2014/main" id="{60C1ACF8-26AD-7846-AA3C-DFDAA8A2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497205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33698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3217 -0.349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40677 -0.2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1A6377FA-E1DC-2F4F-BF87-B2C32EF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A2E9CBA8-D82C-CA4D-B87F-4DDC7AA5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02E3B5-160F-1E44-B5A4-157776CF2887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944F2B-FF6F-7249-8B43-9862EFFB7CD1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35D6D0E-5479-604E-936F-F4D0A8B0121A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55452F-7669-C044-B152-79A0D184840E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">
            <a:extLst>
              <a:ext uri="{FF2B5EF4-FFF2-40B4-BE49-F238E27FC236}">
                <a16:creationId xmlns:a16="http://schemas.microsoft.com/office/drawing/2014/main" id="{3BF99227-9DE8-844F-8A4C-66B88D763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497205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C70881EC-6A2B-0944-90FB-7757710D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2799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1086A4A6-B391-B34B-A855-48BFB31B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497205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18443" name="Picture 11">
            <a:extLst>
              <a:ext uri="{FF2B5EF4-FFF2-40B4-BE49-F238E27FC236}">
                <a16:creationId xmlns:a16="http://schemas.microsoft.com/office/drawing/2014/main" id="{46DA6771-172B-D046-BF0A-8388CDE4A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4179888"/>
            <a:ext cx="17256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33698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59531 -0.34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309 -0.24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402DB70F-9D06-B044-A4FE-7E6E779E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D6F35691-2B8B-4D49-9DF1-79B5AB19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44DD96-C0F1-7B4D-BF0C-EBDA1E4CDAA3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6481C6-3AB0-AE48-871B-EDF88DE5F6BC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26125AC-84E8-FA48-A1D9-446EDA3FEBFD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DCFCA7-F114-BD4D-8471-8EEB925479E0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s">
            <a:extLst>
              <a:ext uri="{FF2B5EF4-FFF2-40B4-BE49-F238E27FC236}">
                <a16:creationId xmlns:a16="http://schemas.microsoft.com/office/drawing/2014/main" id="{CA0A0F00-34DA-794F-800E-E7D3051F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2" name="t">
            <a:extLst>
              <a:ext uri="{FF2B5EF4-FFF2-40B4-BE49-F238E27FC236}">
                <a16:creationId xmlns:a16="http://schemas.microsoft.com/office/drawing/2014/main" id="{78A55746-3447-D24A-BC53-5ADAC0BDE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n">
            <a:extLst>
              <a:ext uri="{FF2B5EF4-FFF2-40B4-BE49-F238E27FC236}">
                <a16:creationId xmlns:a16="http://schemas.microsoft.com/office/drawing/2014/main" id="{156FA6CC-573E-8148-8A6D-21F14BC95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" name="p">
            <a:extLst>
              <a:ext uri="{FF2B5EF4-FFF2-40B4-BE49-F238E27FC236}">
                <a16:creationId xmlns:a16="http://schemas.microsoft.com/office/drawing/2014/main" id="{769CE72D-4BC1-FB45-8BBD-98CD052EE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F0E64B84-A389-6F44-8FF9-D90F49A6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i">
            <a:extLst>
              <a:ext uri="{FF2B5EF4-FFF2-40B4-BE49-F238E27FC236}">
                <a16:creationId xmlns:a16="http://schemas.microsoft.com/office/drawing/2014/main" id="{C1534BC9-8CA8-4648-976F-C97C7347E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pic>
        <p:nvPicPr>
          <p:cNvPr id="19470" name="Picture 15">
            <a:extLst>
              <a:ext uri="{FF2B5EF4-FFF2-40B4-BE49-F238E27FC236}">
                <a16:creationId xmlns:a16="http://schemas.microsoft.com/office/drawing/2014/main" id="{FEF9E040-B602-1541-B2FE-231D9E3E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594225"/>
            <a:ext cx="13176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24445 -0.3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226 -0.2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2882 -0.2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51256614-9D98-3A44-81D4-2839468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8EA6452F-6566-FE41-9C99-C12EC6E5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EECC64D-0131-054D-803C-C4C3816033FE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4ABA96-9367-894F-A9D0-5814C1E25337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BCE9664-D8E4-BD4A-9850-9928B776671D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45213A-33B8-0F41-BADB-652B92C5EC6E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B81BE037-6244-B547-972F-7AEF78B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p">
            <a:extLst>
              <a:ext uri="{FF2B5EF4-FFF2-40B4-BE49-F238E27FC236}">
                <a16:creationId xmlns:a16="http://schemas.microsoft.com/office/drawing/2014/main" id="{B0A7037C-7A0C-694E-B48E-12072577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3" name="i">
            <a:extLst>
              <a:ext uri="{FF2B5EF4-FFF2-40B4-BE49-F238E27FC236}">
                <a16:creationId xmlns:a16="http://schemas.microsoft.com/office/drawing/2014/main" id="{493156AD-9738-7941-8B0B-5DA908C4A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F3E2BC36-B92E-FC46-92E2-61965EAC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t">
            <a:extLst>
              <a:ext uri="{FF2B5EF4-FFF2-40B4-BE49-F238E27FC236}">
                <a16:creationId xmlns:a16="http://schemas.microsoft.com/office/drawing/2014/main" id="{837E125F-4C26-2F48-828A-2782921E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A2741D6F-DC6C-0E49-A0B7-E35D0872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20494" name="Picture 2">
            <a:extLst>
              <a:ext uri="{FF2B5EF4-FFF2-40B4-BE49-F238E27FC236}">
                <a16:creationId xmlns:a16="http://schemas.microsoft.com/office/drawing/2014/main" id="{65B83E7F-66BF-E242-8609-87B85F6D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486275"/>
            <a:ext cx="186213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1401 -0.2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37274 -0.36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566 -0.3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5027588D-B1FC-A141-BB68-FEEA4F09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51242D34-1DD1-F54D-8B6F-B6C84901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A21F7FB-3709-1A46-997C-DA6962C8A034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3B5030-EDC0-BA41-915E-C01D4A207735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5871039-9C92-2044-B02E-3D8B7A0C42AB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AED83F-4AC2-9047-BF91-4B5311CB7ADF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n">
            <a:extLst>
              <a:ext uri="{FF2B5EF4-FFF2-40B4-BE49-F238E27FC236}">
                <a16:creationId xmlns:a16="http://schemas.microsoft.com/office/drawing/2014/main" id="{FFD85B5F-FD58-A54A-BE0D-5F60FA36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2" name="i">
            <a:extLst>
              <a:ext uri="{FF2B5EF4-FFF2-40B4-BE49-F238E27FC236}">
                <a16:creationId xmlns:a16="http://schemas.microsoft.com/office/drawing/2014/main" id="{E9010558-A70F-084D-90A2-FD2BDEA3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0E2AA4F3-08C6-7544-ADCE-D87E414D1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29048611-DFC7-D840-8351-C868740A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t">
            <a:extLst>
              <a:ext uri="{FF2B5EF4-FFF2-40B4-BE49-F238E27FC236}">
                <a16:creationId xmlns:a16="http://schemas.microsoft.com/office/drawing/2014/main" id="{E46132EF-F9AB-DB4C-95C9-73ED2010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" name="p">
            <a:extLst>
              <a:ext uri="{FF2B5EF4-FFF2-40B4-BE49-F238E27FC236}">
                <a16:creationId xmlns:a16="http://schemas.microsoft.com/office/drawing/2014/main" id="{9728000D-C5DE-6D48-A935-94DF9797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21518" name="Picture 3">
            <a:extLst>
              <a:ext uri="{FF2B5EF4-FFF2-40B4-BE49-F238E27FC236}">
                <a16:creationId xmlns:a16="http://schemas.microsoft.com/office/drawing/2014/main" id="{00A1E077-D82B-2E4E-9B4C-EB7B398B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8"/>
          <a:stretch>
            <a:fillRect/>
          </a:stretch>
        </p:blipFill>
        <p:spPr bwMode="auto">
          <a:xfrm>
            <a:off x="7046913" y="4203700"/>
            <a:ext cx="1301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6434 -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0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20538 -0.23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02847 -0.371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04E6E1C6-6F4C-AA45-938A-F4ABBC1B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A40AA7EB-61C5-CC47-821E-05C110AB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FD576D-84BC-9543-887E-71A7816E3942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B6A97-1B37-5E47-B14D-C34B9B52F864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31244C-09ED-D341-BF7A-2979CD585F15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3172CA-424A-D44D-BCEF-14E308A0C4A4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i">
            <a:extLst>
              <a:ext uri="{FF2B5EF4-FFF2-40B4-BE49-F238E27FC236}">
                <a16:creationId xmlns:a16="http://schemas.microsoft.com/office/drawing/2014/main" id="{E361F99A-E751-634E-BEE8-B823DDAF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p">
            <a:extLst>
              <a:ext uri="{FF2B5EF4-FFF2-40B4-BE49-F238E27FC236}">
                <a16:creationId xmlns:a16="http://schemas.microsoft.com/office/drawing/2014/main" id="{6B0C1D92-96E7-964E-A1EA-B5248C0A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3" name="n">
            <a:extLst>
              <a:ext uri="{FF2B5EF4-FFF2-40B4-BE49-F238E27FC236}">
                <a16:creationId xmlns:a16="http://schemas.microsoft.com/office/drawing/2014/main" id="{67B21EC3-7FCC-B34F-A763-4C291133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B2605328-E347-824B-B010-6BED833A0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s">
            <a:extLst>
              <a:ext uri="{FF2B5EF4-FFF2-40B4-BE49-F238E27FC236}">
                <a16:creationId xmlns:a16="http://schemas.microsoft.com/office/drawing/2014/main" id="{68E7F82A-CF14-B242-A375-BEC889E8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t">
            <a:extLst>
              <a:ext uri="{FF2B5EF4-FFF2-40B4-BE49-F238E27FC236}">
                <a16:creationId xmlns:a16="http://schemas.microsoft.com/office/drawing/2014/main" id="{F6ED455E-B332-5C4A-AE19-51B054FA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22542" name="Picture 2">
            <a:extLst>
              <a:ext uri="{FF2B5EF4-FFF2-40B4-BE49-F238E27FC236}">
                <a16:creationId xmlns:a16="http://schemas.microsoft.com/office/drawing/2014/main" id="{726EF5A0-AD9D-B640-BDF5-7CDE3A2AD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165600"/>
            <a:ext cx="17002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37274 -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20226 -0.23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14618 -0.23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A3C89FA4-0753-8440-AED8-33FBAB4F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B8A843E-8EB7-CA47-97CE-E78D8913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E2AFB5-20F3-5D4D-8236-251C0402C2D6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BAE880-D9E0-6643-BF5E-4377A5C0AB0A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F04D2F1-DCDB-6D4E-A7B8-AC3FA04C2A56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23F984-8BB5-DB4E-A3AB-85C132A7770C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n">
            <a:extLst>
              <a:ext uri="{FF2B5EF4-FFF2-40B4-BE49-F238E27FC236}">
                <a16:creationId xmlns:a16="http://schemas.microsoft.com/office/drawing/2014/main" id="{835B9C92-603F-0543-9DDB-00701B3F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2" name="i">
            <a:extLst>
              <a:ext uri="{FF2B5EF4-FFF2-40B4-BE49-F238E27FC236}">
                <a16:creationId xmlns:a16="http://schemas.microsoft.com/office/drawing/2014/main" id="{33861F7A-6B80-2B4B-83E7-C9C487EAD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DB052E62-443E-1E4F-935A-EAE5FE05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EFFE6FA9-E415-DB40-8FC4-116087AF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t">
            <a:extLst>
              <a:ext uri="{FF2B5EF4-FFF2-40B4-BE49-F238E27FC236}">
                <a16:creationId xmlns:a16="http://schemas.microsoft.com/office/drawing/2014/main" id="{153244FB-EA0E-6A45-8C4F-08BBB3098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" name="p">
            <a:extLst>
              <a:ext uri="{FF2B5EF4-FFF2-40B4-BE49-F238E27FC236}">
                <a16:creationId xmlns:a16="http://schemas.microsoft.com/office/drawing/2014/main" id="{80C39559-C781-AF41-9061-03C9EB0EF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23566" name="Picture 3">
            <a:extLst>
              <a:ext uri="{FF2B5EF4-FFF2-40B4-BE49-F238E27FC236}">
                <a16:creationId xmlns:a16="http://schemas.microsoft.com/office/drawing/2014/main" id="{C3164B4A-F5F7-B745-9A3B-F594AA4B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408488"/>
            <a:ext cx="1103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64566 -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20226 -0.2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7205 -0.369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190698E9-CCA6-7349-AB6D-9772CC17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ACE35622-A759-E04F-870E-B113BFEA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1E7CDE-0EBE-CF47-8346-A6B19C2E8C6D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35576B6-E207-CE40-8365-29C47DB1E052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1CDB281-8329-D647-B4CC-DB9D7F439C91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93615F-97FF-0843-97D4-32DC113388F7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s">
            <a:extLst>
              <a:ext uri="{FF2B5EF4-FFF2-40B4-BE49-F238E27FC236}">
                <a16:creationId xmlns:a16="http://schemas.microsoft.com/office/drawing/2014/main" id="{686D9338-F7AD-7A46-A59B-C732E98F3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2" name="i">
            <a:extLst>
              <a:ext uri="{FF2B5EF4-FFF2-40B4-BE49-F238E27FC236}">
                <a16:creationId xmlns:a16="http://schemas.microsoft.com/office/drawing/2014/main" id="{59B23A2E-4D2A-9C47-9624-3B391C76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AB85B18F-752E-694F-AC96-2DD1BF0B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p">
            <a:extLst>
              <a:ext uri="{FF2B5EF4-FFF2-40B4-BE49-F238E27FC236}">
                <a16:creationId xmlns:a16="http://schemas.microsoft.com/office/drawing/2014/main" id="{E8FDC292-4BB9-B046-AD25-13EF7E44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" name="n">
            <a:extLst>
              <a:ext uri="{FF2B5EF4-FFF2-40B4-BE49-F238E27FC236}">
                <a16:creationId xmlns:a16="http://schemas.microsoft.com/office/drawing/2014/main" id="{9A2529A9-CD06-8440-A75E-1D99A7A8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" name="t">
            <a:extLst>
              <a:ext uri="{FF2B5EF4-FFF2-40B4-BE49-F238E27FC236}">
                <a16:creationId xmlns:a16="http://schemas.microsoft.com/office/drawing/2014/main" id="{E8E604AF-5C1F-5048-9B47-D248DE00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24590" name="Picture 15">
            <a:extLst>
              <a:ext uri="{FF2B5EF4-FFF2-40B4-BE49-F238E27FC236}">
                <a16:creationId xmlns:a16="http://schemas.microsoft.com/office/drawing/2014/main" id="{63AF210C-62DB-CA42-99CB-4A607938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198938"/>
            <a:ext cx="1444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4636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02847 -0.371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9861 -0.2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766B79C8-FD6D-5943-9561-06D43462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66F4BF1A-CE4D-5B48-AAE4-4488AADF9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AAD5B03-7336-EC4C-B96E-4F59D8E59D30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2959AA-7180-254E-950C-18346EF7F551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28AE291-F697-DF44-950D-B92C422C398C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7047BB1-EABB-694E-A0C7-9E177C310D27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i">
            <a:extLst>
              <a:ext uri="{FF2B5EF4-FFF2-40B4-BE49-F238E27FC236}">
                <a16:creationId xmlns:a16="http://schemas.microsoft.com/office/drawing/2014/main" id="{E1744331-2D1C-FF4E-BA78-58CB4385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n">
            <a:extLst>
              <a:ext uri="{FF2B5EF4-FFF2-40B4-BE49-F238E27FC236}">
                <a16:creationId xmlns:a16="http://schemas.microsoft.com/office/drawing/2014/main" id="{A642D40E-8158-D442-8FEE-71F02C25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6630835A-7C7D-874D-963A-5D963AAC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3606B7E1-6DEF-E646-99E8-8FF13A57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A9F6EF12-1066-894A-A673-28983078F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t">
            <a:extLst>
              <a:ext uri="{FF2B5EF4-FFF2-40B4-BE49-F238E27FC236}">
                <a16:creationId xmlns:a16="http://schemas.microsoft.com/office/drawing/2014/main" id="{C3F6DEA2-42DE-4144-883C-5B4B0616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25614" name="Picture 2">
            <a:extLst>
              <a:ext uri="{FF2B5EF4-FFF2-40B4-BE49-F238E27FC236}">
                <a16:creationId xmlns:a16="http://schemas.microsoft.com/office/drawing/2014/main" id="{A909D865-66E5-0840-8110-FF9B84FF4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3"/>
          <a:stretch>
            <a:fillRect/>
          </a:stretch>
        </p:blipFill>
        <p:spPr bwMode="auto">
          <a:xfrm>
            <a:off x="7116763" y="4214813"/>
            <a:ext cx="9779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">
            <a:extLst>
              <a:ext uri="{FF2B5EF4-FFF2-40B4-BE49-F238E27FC236}">
                <a16:creationId xmlns:a16="http://schemas.microsoft.com/office/drawing/2014/main" id="{BC132F59-AF9C-D947-8BE6-EF51012C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42037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24983 -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9861 -0.2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37274 -0.371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>
            <a:extLst>
              <a:ext uri="{FF2B5EF4-FFF2-40B4-BE49-F238E27FC236}">
                <a16:creationId xmlns:a16="http://schemas.microsoft.com/office/drawing/2014/main" id="{0EF634DE-FA2F-1D46-95B7-03365D58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B7E3A278-C012-D84F-BF04-A534ABF3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676FA3-FD10-CC46-B575-AA6CA8AE6C9D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171143-F43E-664E-9789-75AFF6C5387C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6195517-16B4-4743-8E37-30CE51AB22CD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72EB18-C414-4748-9F3F-9AD9D075AB56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">
            <a:extLst>
              <a:ext uri="{FF2B5EF4-FFF2-40B4-BE49-F238E27FC236}">
                <a16:creationId xmlns:a16="http://schemas.microsoft.com/office/drawing/2014/main" id="{18FBBE21-E1BB-3041-BE06-11D60744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96C7A23E-6495-274D-8CB0-91BE26E0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i">
            <a:extLst>
              <a:ext uri="{FF2B5EF4-FFF2-40B4-BE49-F238E27FC236}">
                <a16:creationId xmlns:a16="http://schemas.microsoft.com/office/drawing/2014/main" id="{607A247B-22FD-F347-95CF-6DA11C61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616B56A0-5979-7943-BA22-C5C3DCAF2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p">
            <a:extLst>
              <a:ext uri="{FF2B5EF4-FFF2-40B4-BE49-F238E27FC236}">
                <a16:creationId xmlns:a16="http://schemas.microsoft.com/office/drawing/2014/main" id="{EB9AF76F-1518-CA44-A834-C698A46E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6F55C8A3-DD07-E94F-B849-B34F067F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26638" name="Picture 5">
            <a:extLst>
              <a:ext uri="{FF2B5EF4-FFF2-40B4-BE49-F238E27FC236}">
                <a16:creationId xmlns:a16="http://schemas.microsoft.com/office/drawing/2014/main" id="{382E2394-352C-9146-B384-B0C16CD05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691063"/>
            <a:ext cx="18462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9861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5191 -0.23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7205 -0.369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340560D7-082E-9E46-BF71-4A43512C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de-DE" altLang="en-US" sz="3600">
                <a:latin typeface="Twinkl SemiBold" pitchFamily="2" charset="77"/>
              </a:rPr>
              <a:t>The Phonics Parrots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DEDD8DB-5932-CD4A-8759-9B5D6870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7788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 the Phonics Parrots.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love to carefully copy sounds that they hear.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3F4BA90C-708C-A349-975F-5AA583301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78213"/>
            <a:ext cx="33162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66155032-794A-904F-B718-88EC8E0FD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328988"/>
            <a:ext cx="38211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49C72A3-6311-E243-B31A-67F58CBA4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830638"/>
            <a:ext cx="20558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9">
            <a:extLst>
              <a:ext uri="{FF2B5EF4-FFF2-40B4-BE49-F238E27FC236}">
                <a16:creationId xmlns:a16="http://schemas.microsoft.com/office/drawing/2014/main" id="{AA914C9C-3A9F-8D40-ACDB-E9B8734F3B47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2166938"/>
            <a:ext cx="2079625" cy="1262062"/>
            <a:chOff x="0" y="49384"/>
            <a:chExt cx="9144000" cy="6759231"/>
          </a:xfrm>
        </p:grpSpPr>
        <p:pic>
          <p:nvPicPr>
            <p:cNvPr id="9233" name="Picture 7">
              <a:extLst>
                <a:ext uri="{FF2B5EF4-FFF2-40B4-BE49-F238E27FC236}">
                  <a16:creationId xmlns:a16="http://schemas.microsoft.com/office/drawing/2014/main" id="{3305D0DF-D4AD-5649-B231-FCC55E9B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384"/>
              <a:ext cx="9144000" cy="675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8DE7C4-DB9C-814E-8F3E-2542086D7B09}"/>
                </a:ext>
              </a:extLst>
            </p:cNvPr>
            <p:cNvSpPr/>
            <p:nvPr/>
          </p:nvSpPr>
          <p:spPr>
            <a:xfrm>
              <a:off x="830640" y="1129158"/>
              <a:ext cx="7880590" cy="38939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224" name="Group 11">
            <a:extLst>
              <a:ext uri="{FF2B5EF4-FFF2-40B4-BE49-F238E27FC236}">
                <a16:creationId xmlns:a16="http://schemas.microsoft.com/office/drawing/2014/main" id="{6AC2241D-D16B-F24A-929A-389D11C4D5C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1825" y="2157413"/>
            <a:ext cx="1928813" cy="1263650"/>
            <a:chOff x="0" y="49384"/>
            <a:chExt cx="9144000" cy="6759231"/>
          </a:xfrm>
        </p:grpSpPr>
        <p:pic>
          <p:nvPicPr>
            <p:cNvPr id="9231" name="Picture 12">
              <a:extLst>
                <a:ext uri="{FF2B5EF4-FFF2-40B4-BE49-F238E27FC236}">
                  <a16:creationId xmlns:a16="http://schemas.microsoft.com/office/drawing/2014/main" id="{1900EA18-3890-3246-B35D-ACB03274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384"/>
              <a:ext cx="9144000" cy="675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414F1A-32F2-B947-9EC5-729549FBA587}"/>
                </a:ext>
              </a:extLst>
            </p:cNvPr>
            <p:cNvSpPr/>
            <p:nvPr/>
          </p:nvSpPr>
          <p:spPr>
            <a:xfrm>
              <a:off x="827852" y="1127801"/>
              <a:ext cx="7887168" cy="38891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225" name="Group 14">
            <a:extLst>
              <a:ext uri="{FF2B5EF4-FFF2-40B4-BE49-F238E27FC236}">
                <a16:creationId xmlns:a16="http://schemas.microsoft.com/office/drawing/2014/main" id="{0B7D5ADE-1D58-1640-A6CA-641B590703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49625" y="2166938"/>
            <a:ext cx="1928813" cy="1262062"/>
            <a:chOff x="0" y="49384"/>
            <a:chExt cx="9144000" cy="6759231"/>
          </a:xfrm>
        </p:grpSpPr>
        <p:pic>
          <p:nvPicPr>
            <p:cNvPr id="9229" name="Picture 15">
              <a:extLst>
                <a:ext uri="{FF2B5EF4-FFF2-40B4-BE49-F238E27FC236}">
                  <a16:creationId xmlns:a16="http://schemas.microsoft.com/office/drawing/2014/main" id="{2FDE0089-C24F-8E40-AFE0-29FACC8C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384"/>
              <a:ext cx="9144000" cy="675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13624D-5B0F-F944-8474-C3D79D7053D8}"/>
                </a:ext>
              </a:extLst>
            </p:cNvPr>
            <p:cNvSpPr/>
            <p:nvPr/>
          </p:nvSpPr>
          <p:spPr>
            <a:xfrm>
              <a:off x="827852" y="1129158"/>
              <a:ext cx="7887168" cy="38939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226" name="Rectangle 17">
            <a:extLst>
              <a:ext uri="{FF2B5EF4-FFF2-40B4-BE49-F238E27FC236}">
                <a16:creationId xmlns:a16="http://schemas.microsoft.com/office/drawing/2014/main" id="{7EBB7E58-E86C-1442-A5B9-BBDDF4C3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2409825"/>
            <a:ext cx="15224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Hello, I’m called Pip.</a:t>
            </a:r>
          </a:p>
        </p:txBody>
      </p:sp>
      <p:sp>
        <p:nvSpPr>
          <p:cNvPr id="9227" name="Rectangle 18">
            <a:extLst>
              <a:ext uri="{FF2B5EF4-FFF2-40B4-BE49-F238E27FC236}">
                <a16:creationId xmlns:a16="http://schemas.microsoft.com/office/drawing/2014/main" id="{E40ACCC9-B07B-E348-B93D-FCAE0A689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2574925"/>
            <a:ext cx="15224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Hello, I’m Pat.</a:t>
            </a:r>
          </a:p>
        </p:txBody>
      </p:sp>
      <p:sp>
        <p:nvSpPr>
          <p:cNvPr id="9228" name="Rectangle 19">
            <a:extLst>
              <a:ext uri="{FF2B5EF4-FFF2-40B4-BE49-F238E27FC236}">
                <a16:creationId xmlns:a16="http://schemas.microsoft.com/office/drawing/2014/main" id="{665E3F29-AB12-A349-A048-3B061BF5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2409825"/>
            <a:ext cx="15224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Hi, my name is Peg.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>
            <a:extLst>
              <a:ext uri="{FF2B5EF4-FFF2-40B4-BE49-F238E27FC236}">
                <a16:creationId xmlns:a16="http://schemas.microsoft.com/office/drawing/2014/main" id="{198B41ED-EBE1-BC49-B647-437FDB6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7C8825CD-D2AD-7A48-B652-141CB5C58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B7ADFC-0186-B343-8F1D-A235DB951862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F112F4-AFF0-964F-8C01-6A5C5C26D02A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5B9DEF3-489B-A943-A654-8F2F5C6B68C5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8B8CDB-57F4-B74B-9465-0439A53AA4AA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p">
            <a:extLst>
              <a:ext uri="{FF2B5EF4-FFF2-40B4-BE49-F238E27FC236}">
                <a16:creationId xmlns:a16="http://schemas.microsoft.com/office/drawing/2014/main" id="{010FE03B-6405-C74C-8D65-2AB568D3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2" name="i">
            <a:extLst>
              <a:ext uri="{FF2B5EF4-FFF2-40B4-BE49-F238E27FC236}">
                <a16:creationId xmlns:a16="http://schemas.microsoft.com/office/drawing/2014/main" id="{39F48969-0772-0B45-B6D2-ECADAD33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62629842-16CC-F14A-890C-EA2D6047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0EA15E88-D23B-8A4A-8473-79402752E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t">
            <a:extLst>
              <a:ext uri="{FF2B5EF4-FFF2-40B4-BE49-F238E27FC236}">
                <a16:creationId xmlns:a16="http://schemas.microsoft.com/office/drawing/2014/main" id="{51E7F70D-926A-A64C-BD79-92C200C7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BBC2AA8D-0A09-7041-9EBE-DD8E0185F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27662" name="Picture 2">
            <a:extLst>
              <a:ext uri="{FF2B5EF4-FFF2-40B4-BE49-F238E27FC236}">
                <a16:creationId xmlns:a16="http://schemas.microsoft.com/office/drawing/2014/main" id="{06CCCA99-FEBD-E447-968A-88BFB6CC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143375"/>
            <a:ext cx="21383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9861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7205 -0.36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65087 -0.371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0">
            <a:extLst>
              <a:ext uri="{FF2B5EF4-FFF2-40B4-BE49-F238E27FC236}">
                <a16:creationId xmlns:a16="http://schemas.microsoft.com/office/drawing/2014/main" id="{26B3BD58-A7FD-B043-BE7A-3019DC45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3EA1B083-0F4A-0B43-9948-314FE81A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01A6E3-8E7B-8249-80C9-F0AB82F23C25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5390E8-4C66-A840-B34A-648031F035D5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6587D05-67DE-E04E-AA51-CABCC2005556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73CCA41-CDE3-D449-BACE-B162B025BB81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ED2EB10A-83D8-324D-A33F-044CB427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t">
            <a:extLst>
              <a:ext uri="{FF2B5EF4-FFF2-40B4-BE49-F238E27FC236}">
                <a16:creationId xmlns:a16="http://schemas.microsoft.com/office/drawing/2014/main" id="{C489CC64-A592-0B43-9E41-BB3A635C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i">
            <a:extLst>
              <a:ext uri="{FF2B5EF4-FFF2-40B4-BE49-F238E27FC236}">
                <a16:creationId xmlns:a16="http://schemas.microsoft.com/office/drawing/2014/main" id="{30784E41-0A6C-ED4C-97D7-A7C046C4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E960E0BB-F96C-6B49-8C3C-70998CC0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p">
            <a:extLst>
              <a:ext uri="{FF2B5EF4-FFF2-40B4-BE49-F238E27FC236}">
                <a16:creationId xmlns:a16="http://schemas.microsoft.com/office/drawing/2014/main" id="{CBDEF9F2-AE19-F649-8456-6F61D46D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C94E0D26-8FC0-7F45-A948-3A3BA949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28686" name="Picture 2">
            <a:extLst>
              <a:ext uri="{FF2B5EF4-FFF2-40B4-BE49-F238E27FC236}">
                <a16:creationId xmlns:a16="http://schemas.microsoft.com/office/drawing/2014/main" id="{AD9F0C8D-2393-374B-9DBE-2BD8E6EE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5"/>
          <a:stretch>
            <a:fillRect/>
          </a:stretch>
        </p:blipFill>
        <p:spPr bwMode="auto">
          <a:xfrm>
            <a:off x="6321425" y="4203700"/>
            <a:ext cx="19669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365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02847 -0.371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4774 -0.234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>
            <a:extLst>
              <a:ext uri="{FF2B5EF4-FFF2-40B4-BE49-F238E27FC236}">
                <a16:creationId xmlns:a16="http://schemas.microsoft.com/office/drawing/2014/main" id="{6DA4C546-B398-B54E-A1FD-0F9B6A82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E553AD9C-6A50-EF40-BBAF-C388B468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sounds in the right order, to spell the word.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1B79B0-6F25-2245-B765-869A617006F4}"/>
              </a:ext>
            </a:extLst>
          </p:cNvPr>
          <p:cNvSpPr/>
          <p:nvPr/>
        </p:nvSpPr>
        <p:spPr>
          <a:xfrm>
            <a:off x="1125538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A50500-DD44-A84A-BC32-631A31299DE6}"/>
              </a:ext>
            </a:extLst>
          </p:cNvPr>
          <p:cNvSpPr/>
          <p:nvPr/>
        </p:nvSpPr>
        <p:spPr>
          <a:xfrm>
            <a:off x="3603625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B5905FB-6730-EC49-9BFE-712BBEB94F5B}"/>
              </a:ext>
            </a:extLst>
          </p:cNvPr>
          <p:cNvSpPr/>
          <p:nvPr/>
        </p:nvSpPr>
        <p:spPr>
          <a:xfrm>
            <a:off x="6515100" y="4279900"/>
            <a:ext cx="2162175" cy="2114550"/>
          </a:xfrm>
          <a:custGeom>
            <a:avLst/>
            <a:gdLst>
              <a:gd name="connsiteX0" fmla="*/ 1179707 w 2162751"/>
              <a:gd name="connsiteY0" fmla="*/ 0 h 2115213"/>
              <a:gd name="connsiteX1" fmla="*/ 2157939 w 2162751"/>
              <a:gd name="connsiteY1" fmla="*/ 520122 h 2115213"/>
              <a:gd name="connsiteX2" fmla="*/ 2162751 w 2162751"/>
              <a:gd name="connsiteY2" fmla="*/ 528988 h 2115213"/>
              <a:gd name="connsiteX3" fmla="*/ 2162751 w 2162751"/>
              <a:gd name="connsiteY3" fmla="*/ 704146 h 2115213"/>
              <a:gd name="connsiteX4" fmla="*/ 2162751 w 2162751"/>
              <a:gd name="connsiteY4" fmla="*/ 1829768 h 2115213"/>
              <a:gd name="connsiteX5" fmla="*/ 2162751 w 2162751"/>
              <a:gd name="connsiteY5" fmla="*/ 1958760 h 2115213"/>
              <a:gd name="connsiteX6" fmla="*/ 2006298 w 2162751"/>
              <a:gd name="connsiteY6" fmla="*/ 2115213 h 2115213"/>
              <a:gd name="connsiteX7" fmla="*/ 1896429 w 2162751"/>
              <a:gd name="connsiteY7" fmla="*/ 2115213 h 2115213"/>
              <a:gd name="connsiteX8" fmla="*/ 784603 w 2162751"/>
              <a:gd name="connsiteY8" fmla="*/ 2115213 h 2115213"/>
              <a:gd name="connsiteX9" fmla="*/ 462986 w 2162751"/>
              <a:gd name="connsiteY9" fmla="*/ 2115213 h 2115213"/>
              <a:gd name="connsiteX10" fmla="*/ 429304 w 2162751"/>
              <a:gd name="connsiteY10" fmla="*/ 2090026 h 2115213"/>
              <a:gd name="connsiteX11" fmla="*/ 0 w 2162751"/>
              <a:gd name="connsiteY11" fmla="*/ 1179707 h 2115213"/>
              <a:gd name="connsiteX12" fmla="*/ 1179707 w 2162751"/>
              <a:gd name="connsiteY12" fmla="*/ 0 h 21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2751" h="2115213">
                <a:moveTo>
                  <a:pt x="1179707" y="0"/>
                </a:moveTo>
                <a:cubicBezTo>
                  <a:pt x="1586916" y="0"/>
                  <a:pt x="1945937" y="206318"/>
                  <a:pt x="2157939" y="520122"/>
                </a:cubicBezTo>
                <a:lnTo>
                  <a:pt x="2162751" y="528988"/>
                </a:lnTo>
                <a:lnTo>
                  <a:pt x="2162751" y="704146"/>
                </a:lnTo>
                <a:lnTo>
                  <a:pt x="2162751" y="1829768"/>
                </a:lnTo>
                <a:lnTo>
                  <a:pt x="2162751" y="1958760"/>
                </a:lnTo>
                <a:cubicBezTo>
                  <a:pt x="2162751" y="2045167"/>
                  <a:pt x="2092705" y="2115213"/>
                  <a:pt x="2006298" y="2115213"/>
                </a:cubicBezTo>
                <a:lnTo>
                  <a:pt x="1896429" y="2115213"/>
                </a:lnTo>
                <a:lnTo>
                  <a:pt x="784603" y="2115213"/>
                </a:lnTo>
                <a:lnTo>
                  <a:pt x="462986" y="2115213"/>
                </a:lnTo>
                <a:lnTo>
                  <a:pt x="429304" y="2090026"/>
                </a:lnTo>
                <a:cubicBezTo>
                  <a:pt x="167117" y="1873651"/>
                  <a:pt x="0" y="1546195"/>
                  <a:pt x="0" y="1179707"/>
                </a:cubicBezTo>
                <a:cubicBezTo>
                  <a:pt x="0" y="528173"/>
                  <a:pt x="528173" y="0"/>
                  <a:pt x="1179707" y="0"/>
                </a:cubicBez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2DB1DB-F99B-8144-8FF2-95E2EC07B06A}"/>
              </a:ext>
            </a:extLst>
          </p:cNvPr>
          <p:cNvSpPr/>
          <p:nvPr/>
        </p:nvSpPr>
        <p:spPr>
          <a:xfrm>
            <a:off x="6081713" y="2103438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">
            <a:extLst>
              <a:ext uri="{FF2B5EF4-FFF2-40B4-BE49-F238E27FC236}">
                <a16:creationId xmlns:a16="http://schemas.microsoft.com/office/drawing/2014/main" id="{8CB720F2-3E98-B240-A52C-47405389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435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C559F1E0-2708-BF4C-9045-2640CB3F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32388"/>
            <a:ext cx="817563" cy="941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n">
            <a:extLst>
              <a:ext uri="{FF2B5EF4-FFF2-40B4-BE49-F238E27FC236}">
                <a16:creationId xmlns:a16="http://schemas.microsoft.com/office/drawing/2014/main" id="{0AE280D1-8C16-EA42-BB7C-9F882C6A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1435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" name="s">
            <a:extLst>
              <a:ext uri="{FF2B5EF4-FFF2-40B4-BE49-F238E27FC236}">
                <a16:creationId xmlns:a16="http://schemas.microsoft.com/office/drawing/2014/main" id="{D437B27A-BA4B-D849-9EAF-B8AF927A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p">
            <a:extLst>
              <a:ext uri="{FF2B5EF4-FFF2-40B4-BE49-F238E27FC236}">
                <a16:creationId xmlns:a16="http://schemas.microsoft.com/office/drawing/2014/main" id="{B7639F49-E335-A143-BA81-A0CEF693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03700"/>
            <a:ext cx="817563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" name="i">
            <a:extLst>
              <a:ext uri="{FF2B5EF4-FFF2-40B4-BE49-F238E27FC236}">
                <a16:creationId xmlns:a16="http://schemas.microsoft.com/office/drawing/2014/main" id="{373E3579-3EB3-814D-ABE4-A94BE931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203700"/>
            <a:ext cx="817562" cy="93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pic>
        <p:nvPicPr>
          <p:cNvPr id="29710" name="Picture 2">
            <a:extLst>
              <a:ext uri="{FF2B5EF4-FFF2-40B4-BE49-F238E27FC236}">
                <a16:creationId xmlns:a16="http://schemas.microsoft.com/office/drawing/2014/main" id="{B072BD7F-5394-3644-A60D-279A86DA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4903788"/>
            <a:ext cx="21113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9497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2882 -0.2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64982 -0.371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>
            <a:extLst>
              <a:ext uri="{FF2B5EF4-FFF2-40B4-BE49-F238E27FC236}">
                <a16:creationId xmlns:a16="http://schemas.microsoft.com/office/drawing/2014/main" id="{7D0F18E2-70E0-3148-A246-DAD14294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Word Building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DE974334-8A61-A743-9399-93C39FBF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How many two-letter words can you build using these letters?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291881-1682-BF43-A469-4CF0F9524208}"/>
              </a:ext>
            </a:extLst>
          </p:cNvPr>
          <p:cNvSpPr/>
          <p:nvPr/>
        </p:nvSpPr>
        <p:spPr>
          <a:xfrm>
            <a:off x="2368550" y="2286000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A9C98E-30B1-A74A-A4A4-A36C524C7570}"/>
              </a:ext>
            </a:extLst>
          </p:cNvPr>
          <p:cNvSpPr/>
          <p:nvPr/>
        </p:nvSpPr>
        <p:spPr>
          <a:xfrm>
            <a:off x="4845050" y="2286000"/>
            <a:ext cx="1927225" cy="1927225"/>
          </a:xfrm>
          <a:prstGeom prst="roundRect">
            <a:avLst>
              <a:gd name="adj" fmla="val 9953"/>
            </a:avLst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6" name="t">
            <a:extLst>
              <a:ext uri="{FF2B5EF4-FFF2-40B4-BE49-F238E27FC236}">
                <a16:creationId xmlns:a16="http://schemas.microsoft.com/office/drawing/2014/main" id="{B47B4B32-5EA6-1C48-8D07-CA3A84B7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7117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727" name="a">
            <a:extLst>
              <a:ext uri="{FF2B5EF4-FFF2-40B4-BE49-F238E27FC236}">
                <a16:creationId xmlns:a16="http://schemas.microsoft.com/office/drawing/2014/main" id="{BEE9A69D-02F6-434E-8866-72F5E7CE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117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728" name="n">
            <a:extLst>
              <a:ext uri="{FF2B5EF4-FFF2-40B4-BE49-F238E27FC236}">
                <a16:creationId xmlns:a16="http://schemas.microsoft.com/office/drawing/2014/main" id="{B4769C59-5804-2449-A02C-EDFAF69AE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47117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0729" name="s">
            <a:extLst>
              <a:ext uri="{FF2B5EF4-FFF2-40B4-BE49-F238E27FC236}">
                <a16:creationId xmlns:a16="http://schemas.microsoft.com/office/drawing/2014/main" id="{61CE9F7D-5A3E-7840-8920-43E7ADAD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47117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730" name="p">
            <a:extLst>
              <a:ext uri="{FF2B5EF4-FFF2-40B4-BE49-F238E27FC236}">
                <a16:creationId xmlns:a16="http://schemas.microsoft.com/office/drawing/2014/main" id="{0947EA59-F43A-5540-8E1E-E3C80829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4711700"/>
            <a:ext cx="817562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0731" name="i">
            <a:extLst>
              <a:ext uri="{FF2B5EF4-FFF2-40B4-BE49-F238E27FC236}">
                <a16:creationId xmlns:a16="http://schemas.microsoft.com/office/drawing/2014/main" id="{0B329C50-CCD3-3143-8807-20576B8D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711700"/>
            <a:ext cx="817563" cy="941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0">
            <a:extLst>
              <a:ext uri="{FF2B5EF4-FFF2-40B4-BE49-F238E27FC236}">
                <a16:creationId xmlns:a16="http://schemas.microsoft.com/office/drawing/2014/main" id="{1708C643-DFA4-9044-B674-A7347BD4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Well Done!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AE9B74DD-8F66-A744-A912-3B12DB8B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Great work! Now, you are ready to move on to new sounds.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next PowerPoint looks at: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m, o, c, f, r, u, d, h, g, k, 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and the sounds you have already worked with.</a:t>
            </a: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4504349E-0289-B445-BA61-3ADB9688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78213"/>
            <a:ext cx="33162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EF8B676D-F192-BA4E-84D0-6510C784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328988"/>
            <a:ext cx="38211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13E79F89-A94C-594C-B012-145BAF490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830638"/>
            <a:ext cx="20558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DA039D7D-071F-3C49-A92A-A723C52A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What Do I Do?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C9AEB520-327E-2A43-B752-0158D81B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Listen to your teacher say each sound and then copy it, like the Phonics Parrots do.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61BD5BC0-AAF2-1C44-B066-6995CE1BB395}"/>
              </a:ext>
            </a:extLst>
          </p:cNvPr>
          <p:cNvSpPr>
            <a:spLocks/>
          </p:cNvSpPr>
          <p:nvPr/>
        </p:nvSpPr>
        <p:spPr bwMode="auto">
          <a:xfrm>
            <a:off x="893763" y="2524125"/>
            <a:ext cx="4627562" cy="771525"/>
          </a:xfrm>
          <a:prstGeom prst="rect">
            <a:avLst/>
          </a:prstGeom>
          <a:solidFill>
            <a:srgbClr val="AFDE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 letter on the screen as you say each sound.</a:t>
            </a:r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3C5D238D-8010-8042-BDCB-4BF31145D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212975"/>
            <a:ext cx="32988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B5B69145-2005-0D45-B78D-A8C6C7F8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A66AC2-2A3F-3B4E-AE81-D7CED694061F}"/>
              </a:ext>
            </a:extLst>
          </p:cNvPr>
          <p:cNvSpPr/>
          <p:nvPr/>
        </p:nvSpPr>
        <p:spPr>
          <a:xfrm>
            <a:off x="4695825" y="1863725"/>
            <a:ext cx="3692525" cy="3692525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900" dirty="0">
                <a:latin typeface="Twinkl SemiBold" pitchFamily="2" charset="0"/>
              </a:rPr>
              <a:t>s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8803F470-B38F-B140-B36E-6D6B3C7CF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5913"/>
            <a:ext cx="437673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7FDFD4-3722-2C4E-B105-FCC90AB3BD3A}"/>
              </a:ext>
            </a:extLst>
          </p:cNvPr>
          <p:cNvSpPr/>
          <p:nvPr/>
        </p:nvSpPr>
        <p:spPr>
          <a:xfrm>
            <a:off x="755650" y="639763"/>
            <a:ext cx="2263775" cy="2263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SemiBold" pitchFamily="2" charset="0"/>
            </a:endParaRP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21FF9233-0522-6247-A89A-DC7D5A82B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982663"/>
            <a:ext cx="15621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5799E7B3-02D5-5B4A-8CFB-06A228A3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61390A-1803-6A47-8A23-3B7448AAB8A9}"/>
              </a:ext>
            </a:extLst>
          </p:cNvPr>
          <p:cNvSpPr/>
          <p:nvPr/>
        </p:nvSpPr>
        <p:spPr>
          <a:xfrm>
            <a:off x="755650" y="1633538"/>
            <a:ext cx="3692525" cy="3692525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900" dirty="0">
                <a:latin typeface="Twinkl SemiBold" pitchFamily="2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680E1-1E62-2248-8F70-D8E696DF2A67}"/>
              </a:ext>
            </a:extLst>
          </p:cNvPr>
          <p:cNvSpPr/>
          <p:nvPr/>
        </p:nvSpPr>
        <p:spPr>
          <a:xfrm>
            <a:off x="6124575" y="639763"/>
            <a:ext cx="2263775" cy="2263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SemiBold" pitchFamily="2" charset="0"/>
            </a:endParaRPr>
          </a:p>
        </p:txBody>
      </p:sp>
      <p:pic>
        <p:nvPicPr>
          <p:cNvPr id="12293" name="Picture 8">
            <a:extLst>
              <a:ext uri="{FF2B5EF4-FFF2-40B4-BE49-F238E27FC236}">
                <a16:creationId xmlns:a16="http://schemas.microsoft.com/office/drawing/2014/main" id="{BE324E69-80F5-7040-AD70-0F763B3C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720975"/>
            <a:ext cx="47053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>
            <a:extLst>
              <a:ext uri="{FF2B5EF4-FFF2-40B4-BE49-F238E27FC236}">
                <a16:creationId xmlns:a16="http://schemas.microsoft.com/office/drawing/2014/main" id="{35479540-3C97-3940-A14C-DEAF7BFAD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128713"/>
            <a:ext cx="1603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824C83DF-8126-6F46-BC71-6135559F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0EADABA-6DEB-5A43-BE5E-9A4E0A3CC4D9}"/>
              </a:ext>
            </a:extLst>
          </p:cNvPr>
          <p:cNvSpPr/>
          <p:nvPr/>
        </p:nvSpPr>
        <p:spPr>
          <a:xfrm>
            <a:off x="4152900" y="1863725"/>
            <a:ext cx="3692525" cy="3692525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900" dirty="0">
                <a:latin typeface="Twinkl SemiBold" pitchFamily="2" charset="0"/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4FC7DB-DA43-A245-A189-98A95C141D95}"/>
              </a:ext>
            </a:extLst>
          </p:cNvPr>
          <p:cNvSpPr/>
          <p:nvPr/>
        </p:nvSpPr>
        <p:spPr>
          <a:xfrm>
            <a:off x="755650" y="639763"/>
            <a:ext cx="2263775" cy="2263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SemiBold" pitchFamily="2" charset="0"/>
            </a:endParaRPr>
          </a:p>
        </p:txBody>
      </p:sp>
      <p:pic>
        <p:nvPicPr>
          <p:cNvPr id="13317" name="Picture 8">
            <a:extLst>
              <a:ext uri="{FF2B5EF4-FFF2-40B4-BE49-F238E27FC236}">
                <a16:creationId xmlns:a16="http://schemas.microsoft.com/office/drawing/2014/main" id="{47F29413-A9FE-7943-BDE3-507A7CA0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122613"/>
            <a:ext cx="264318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33CDF9D6-E58C-E545-8FEB-4F44FC1C7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942975"/>
            <a:ext cx="15605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49A5ADA4-A80D-5644-8D3C-D430E569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A3522-7B27-C844-99E6-3ECA58722667}"/>
              </a:ext>
            </a:extLst>
          </p:cNvPr>
          <p:cNvSpPr/>
          <p:nvPr/>
        </p:nvSpPr>
        <p:spPr>
          <a:xfrm>
            <a:off x="4695825" y="1863725"/>
            <a:ext cx="3692525" cy="3692525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900" dirty="0" err="1">
                <a:latin typeface="Twinkl SemiBold" pitchFamily="2" charset="0"/>
              </a:rPr>
              <a:t>i</a:t>
            </a:r>
            <a:endParaRPr lang="en-GB" sz="23900" dirty="0">
              <a:latin typeface="Twinkl SemiBold" pitchFamily="2" charset="0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E99B1815-4070-E248-B2DF-2E5C4A19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5913"/>
            <a:ext cx="437673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9CE5368-504E-B44C-B656-DFF0DAED2A37}"/>
              </a:ext>
            </a:extLst>
          </p:cNvPr>
          <p:cNvSpPr/>
          <p:nvPr/>
        </p:nvSpPr>
        <p:spPr>
          <a:xfrm>
            <a:off x="755650" y="639763"/>
            <a:ext cx="2263775" cy="2263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SemiBold" pitchFamily="2" charset="0"/>
            </a:endParaRP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0E820ABB-938A-6D4E-B050-1BDD41F58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625600"/>
            <a:ext cx="9032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2D74BB38-E517-6F4F-A63C-0F1EA6A9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39763"/>
            <a:ext cx="1939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>
            <a:extLst>
              <a:ext uri="{FF2B5EF4-FFF2-40B4-BE49-F238E27FC236}">
                <a16:creationId xmlns:a16="http://schemas.microsoft.com/office/drawing/2014/main" id="{17F48D4F-82A8-8141-B7F4-C1B5DF78F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685925"/>
            <a:ext cx="12350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4D7DE81D-A432-DF4E-BA52-78F4EE0A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48AD50-BD1B-4843-BF12-CFEAB1282A1E}"/>
              </a:ext>
            </a:extLst>
          </p:cNvPr>
          <p:cNvSpPr/>
          <p:nvPr/>
        </p:nvSpPr>
        <p:spPr>
          <a:xfrm>
            <a:off x="755650" y="1633538"/>
            <a:ext cx="3692525" cy="3692525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900" dirty="0">
                <a:latin typeface="Twinkl SemiBold" pitchFamily="2" charset="0"/>
              </a:rPr>
              <a:t>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A268B6-10EC-2749-BFFF-F88E26D7FACD}"/>
              </a:ext>
            </a:extLst>
          </p:cNvPr>
          <p:cNvSpPr/>
          <p:nvPr/>
        </p:nvSpPr>
        <p:spPr>
          <a:xfrm>
            <a:off x="6124575" y="639763"/>
            <a:ext cx="2263775" cy="2263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SemiBold" pitchFamily="2" charset="0"/>
            </a:endParaRP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A18CE35F-556B-A542-BFD7-CEAFB373C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720975"/>
            <a:ext cx="47053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1AE572E5-5CD6-4943-B053-C896124B8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976313"/>
            <a:ext cx="131921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29C05B0F-77FB-1644-917A-4D12A524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44983C-88D2-9249-9AC8-954EDCAAE2CA}"/>
              </a:ext>
            </a:extLst>
          </p:cNvPr>
          <p:cNvSpPr/>
          <p:nvPr/>
        </p:nvSpPr>
        <p:spPr>
          <a:xfrm>
            <a:off x="4152900" y="1863725"/>
            <a:ext cx="3692525" cy="3692525"/>
          </a:xfrm>
          <a:prstGeom prst="ellips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900" dirty="0">
                <a:latin typeface="Twinkl SemiBold" pitchFamily="2" charset="0"/>
              </a:rPr>
              <a:t>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C06053-8C95-B845-A335-9A7B3349EBC4}"/>
              </a:ext>
            </a:extLst>
          </p:cNvPr>
          <p:cNvSpPr/>
          <p:nvPr/>
        </p:nvSpPr>
        <p:spPr>
          <a:xfrm>
            <a:off x="755650" y="639763"/>
            <a:ext cx="2263775" cy="2263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SemiBold" pitchFamily="2" charset="0"/>
            </a:endParaRPr>
          </a:p>
        </p:txBody>
      </p:sp>
      <p:pic>
        <p:nvPicPr>
          <p:cNvPr id="16389" name="Picture 8">
            <a:extLst>
              <a:ext uri="{FF2B5EF4-FFF2-40B4-BE49-F238E27FC236}">
                <a16:creationId xmlns:a16="http://schemas.microsoft.com/office/drawing/2014/main" id="{B25959BC-F09A-B64E-B5FC-6E378D81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122613"/>
            <a:ext cx="264318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2C04BE52-4C74-034F-BEE6-D8E413A83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200150"/>
            <a:ext cx="13303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151</TotalTime>
  <Words>432</Words>
  <Application>Microsoft Macintosh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Twinkl</vt:lpstr>
      <vt:lpstr>Calibri</vt:lpstr>
      <vt:lpstr>Twinkl SemiBold</vt:lpstr>
      <vt:lpstr>Arial</vt:lpstr>
      <vt:lpstr>Office Theme</vt:lpstr>
      <vt:lpstr>PowerPoint Presentation</vt:lpstr>
      <vt:lpstr>The Phonics Parrots</vt:lpstr>
      <vt:lpstr>What Do I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Word Building</vt:lpstr>
      <vt:lpstr>Well Done!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Chappell</dc:creator>
  <cp:lastModifiedBy>Alison Bovill</cp:lastModifiedBy>
  <cp:revision>16</cp:revision>
  <dcterms:created xsi:type="dcterms:W3CDTF">2018-01-03T14:05:11Z</dcterms:created>
  <dcterms:modified xsi:type="dcterms:W3CDTF">2020-05-18T19:52:23Z</dcterms:modified>
</cp:coreProperties>
</file>