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71" r:id="rId3"/>
    <p:sldId id="277" r:id="rId4"/>
    <p:sldId id="256" r:id="rId5"/>
    <p:sldId id="257" r:id="rId6"/>
    <p:sldId id="278" r:id="rId7"/>
    <p:sldId id="279" r:id="rId8"/>
    <p:sldId id="280" r:id="rId9"/>
    <p:sldId id="281" r:id="rId10"/>
    <p:sldId id="283" r:id="rId11"/>
    <p:sldId id="284" r:id="rId12"/>
    <p:sldId id="285" r:id="rId13"/>
    <p:sldId id="270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4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68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42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37D445-3416-435A-9EFC-E910431A1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BB14E0-ECD1-40D4-BE66-E13682C8D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4C5A89-DAB4-4EBA-BF5B-D2E366CF4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7075-21C3-4474-85B4-7FE351E8E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67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9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50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11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24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7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9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8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4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42318-23DF-4EDF-8646-EDABDB39ADC5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F571D-4B23-44FC-85D1-0EB582557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91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DB8AE4-C23F-449E-B28A-B2714738D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D17BC1-8433-42AA-9C6A-4301B4C0B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679FF5-9139-4FF7-8883-C7F89CFB89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2844E4E-E9E4-43CD-9613-3ACC3EF731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73E3178-EF33-4B27-A781-AFF4731AEF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AED5196-6A00-4577-9118-233FE8F2B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C2HPqZFgM4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KY">
            <a:extLst>
              <a:ext uri="{FF2B5EF4-FFF2-40B4-BE49-F238E27FC236}">
                <a16:creationId xmlns:a16="http://schemas.microsoft.com/office/drawing/2014/main" id="{7D3A27D2-EA7F-47C4-9B15-291FFCC24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8113"/>
            <a:ext cx="8605837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>
            <a:extLst>
              <a:ext uri="{FF2B5EF4-FFF2-40B4-BE49-F238E27FC236}">
                <a16:creationId xmlns:a16="http://schemas.microsoft.com/office/drawing/2014/main" id="{A963BC1B-D8AE-49CC-8143-052368CB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97038"/>
            <a:ext cx="56165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E5E877-4394-4D59-B226-643060A65BB6}"/>
              </a:ext>
            </a:extLst>
          </p:cNvPr>
          <p:cNvSpPr/>
          <p:nvPr/>
        </p:nvSpPr>
        <p:spPr>
          <a:xfrm>
            <a:off x="179512" y="260648"/>
            <a:ext cx="591604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Captain Andrews’</a:t>
            </a:r>
          </a:p>
          <a:p>
            <a:pPr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Flight Experience…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E84FD2-EC1A-4D69-94D9-9EEFBAB749D6}"/>
              </a:ext>
            </a:extLst>
          </p:cNvPr>
          <p:cNvSpPr/>
          <p:nvPr/>
        </p:nvSpPr>
        <p:spPr>
          <a:xfrm>
            <a:off x="4572000" y="4941168"/>
            <a:ext cx="409421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…Lesson 4</a:t>
            </a:r>
          </a:p>
          <a:p>
            <a:pPr algn="r">
              <a:defRPr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THRUST</a:t>
            </a:r>
          </a:p>
        </p:txBody>
      </p:sp>
    </p:spTree>
    <p:extLst>
      <p:ext uri="{BB962C8B-B14F-4D97-AF65-F5344CB8AC3E}">
        <p14:creationId xmlns:p14="http://schemas.microsoft.com/office/powerpoint/2010/main" val="37388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ocket mice | STEM">
            <a:extLst>
              <a:ext uri="{FF2B5EF4-FFF2-40B4-BE49-F238E27FC236}">
                <a16:creationId xmlns:a16="http://schemas.microsoft.com/office/drawing/2014/main" id="{E3C68C75-AE5D-4F87-9D33-39C9D5481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547"/>
            <a:ext cx="9144000" cy="646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81D25D-E807-4C1A-8692-76C7BE64AF2E}"/>
              </a:ext>
            </a:extLst>
          </p:cNvPr>
          <p:cNvSpPr/>
          <p:nvPr/>
        </p:nvSpPr>
        <p:spPr>
          <a:xfrm>
            <a:off x="74695" y="108284"/>
            <a:ext cx="87925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Or try this. You can print off the template mouse.</a:t>
            </a:r>
          </a:p>
        </p:txBody>
      </p:sp>
    </p:spTree>
    <p:extLst>
      <p:ext uri="{BB962C8B-B14F-4D97-AF65-F5344CB8AC3E}">
        <p14:creationId xmlns:p14="http://schemas.microsoft.com/office/powerpoint/2010/main" val="163088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2057B-F28D-4311-AB1F-76596CD27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78" t="18011" r="15309" b="5172"/>
          <a:stretch/>
        </p:blipFill>
        <p:spPr>
          <a:xfrm>
            <a:off x="372020" y="793044"/>
            <a:ext cx="8163929" cy="52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8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7171" y="348826"/>
            <a:ext cx="388497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forces of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FLIGHT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3945" y="3064285"/>
            <a:ext cx="6556663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WALT: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know that a force called ‘</a:t>
            </a:r>
            <a:r>
              <a:rPr lang="en-GB" sz="3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thrust</a:t>
            </a:r>
            <a:r>
              <a:rPr lang="en-GB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 helps an aircraft to fly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6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KY">
            <a:extLst>
              <a:ext uri="{FF2B5EF4-FFF2-40B4-BE49-F238E27FC236}">
                <a16:creationId xmlns:a16="http://schemas.microsoft.com/office/drawing/2014/main" id="{7D3A27D2-EA7F-47C4-9B15-291FFCC24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8113"/>
            <a:ext cx="8605837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>
            <a:extLst>
              <a:ext uri="{FF2B5EF4-FFF2-40B4-BE49-F238E27FC236}">
                <a16:creationId xmlns:a16="http://schemas.microsoft.com/office/drawing/2014/main" id="{A963BC1B-D8AE-49CC-8143-052368CB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97038"/>
            <a:ext cx="56165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E5E877-4394-4D59-B226-643060A65BB6}"/>
              </a:ext>
            </a:extLst>
          </p:cNvPr>
          <p:cNvSpPr/>
          <p:nvPr/>
        </p:nvSpPr>
        <p:spPr>
          <a:xfrm>
            <a:off x="179512" y="260648"/>
            <a:ext cx="591604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Captain Andrews’</a:t>
            </a:r>
          </a:p>
          <a:p>
            <a:pPr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Flight Experience…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E84FD2-EC1A-4D69-94D9-9EEFBAB749D6}"/>
              </a:ext>
            </a:extLst>
          </p:cNvPr>
          <p:cNvSpPr/>
          <p:nvPr/>
        </p:nvSpPr>
        <p:spPr>
          <a:xfrm>
            <a:off x="4716380" y="4941168"/>
            <a:ext cx="394983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…Lesson 4</a:t>
            </a:r>
          </a:p>
          <a:p>
            <a:pPr algn="r">
              <a:defRPr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THRUST</a:t>
            </a:r>
          </a:p>
        </p:txBody>
      </p:sp>
    </p:spTree>
    <p:extLst>
      <p:ext uri="{BB962C8B-B14F-4D97-AF65-F5344CB8AC3E}">
        <p14:creationId xmlns:p14="http://schemas.microsoft.com/office/powerpoint/2010/main" val="6106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2057B-F28D-4311-AB1F-76596CD27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78" t="18011" r="15309" b="5172"/>
          <a:stretch/>
        </p:blipFill>
        <p:spPr>
          <a:xfrm>
            <a:off x="372020" y="793044"/>
            <a:ext cx="8163929" cy="52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8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7171" y="348826"/>
            <a:ext cx="388497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forces of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FLIGHT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3510" y="2862816"/>
            <a:ext cx="721229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THRUST</a:t>
            </a:r>
            <a:endParaRPr lang="en-US" sz="1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28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7171" y="348826"/>
            <a:ext cx="388497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forces of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FLIGHT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3945" y="3064285"/>
            <a:ext cx="6556663" cy="1885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WALT: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know that a force called ‘</a:t>
            </a:r>
            <a:r>
              <a:rPr lang="en-GB" sz="3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thrust</a:t>
            </a:r>
            <a:r>
              <a:rPr lang="en-GB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 helps an aircraft to fly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2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rust | How Things Fly">
            <a:extLst>
              <a:ext uri="{FF2B5EF4-FFF2-40B4-BE49-F238E27FC236}">
                <a16:creationId xmlns:a16="http://schemas.microsoft.com/office/drawing/2014/main" id="{8527C23E-0A53-41B0-9BCD-C7680003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9" y="914401"/>
            <a:ext cx="8575221" cy="462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BDDFD5-6B52-4A4C-8025-013522C7BBEF}"/>
              </a:ext>
            </a:extLst>
          </p:cNvPr>
          <p:cNvSpPr/>
          <p:nvPr/>
        </p:nvSpPr>
        <p:spPr>
          <a:xfrm>
            <a:off x="120316" y="5542671"/>
            <a:ext cx="922822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Thrust is a forward 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PUSH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 force.</a:t>
            </a: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It’s what keeps the object moving forward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2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73CC2D-16E8-4A29-85E7-D9AA0FBCFD8D}"/>
              </a:ext>
            </a:extLst>
          </p:cNvPr>
          <p:cNvSpPr/>
          <p:nvPr/>
        </p:nvSpPr>
        <p:spPr>
          <a:xfrm>
            <a:off x="385010" y="697831"/>
            <a:ext cx="819350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The forward thrust in an aircraft is supplied by the propeller or the jet engine</a:t>
            </a:r>
          </a:p>
        </p:txBody>
      </p:sp>
      <p:pic>
        <p:nvPicPr>
          <p:cNvPr id="2050" name="Picture 2" descr="DISNEY AIRLINES: Is the en't &amp; travel conglomerate moving into ...">
            <a:extLst>
              <a:ext uri="{FF2B5EF4-FFF2-40B4-BE49-F238E27FC236}">
                <a16:creationId xmlns:a16="http://schemas.microsoft.com/office/drawing/2014/main" id="{0AB08B1D-0BD0-4422-9B98-C2D6340B89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10" y="4114151"/>
            <a:ext cx="4054103" cy="2302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56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SNEY AIRLINES: Is the en't &amp; travel conglomerate moving into ...">
            <a:extLst>
              <a:ext uri="{FF2B5EF4-FFF2-40B4-BE49-F238E27FC236}">
                <a16:creationId xmlns:a16="http://schemas.microsoft.com/office/drawing/2014/main" id="{0AB08B1D-0BD0-4422-9B98-C2D6340B89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948" y="2277634"/>
            <a:ext cx="4054103" cy="2302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3CC2D-16E8-4A29-85E7-D9AA0FBCFD8D}"/>
              </a:ext>
            </a:extLst>
          </p:cNvPr>
          <p:cNvSpPr/>
          <p:nvPr/>
        </p:nvSpPr>
        <p:spPr>
          <a:xfrm>
            <a:off x="348913" y="18195"/>
            <a:ext cx="819350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It pushes (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a force, of course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) the aircraft through the air…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C9321E-D1C0-4225-A944-901A4916CFE0}"/>
              </a:ext>
            </a:extLst>
          </p:cNvPr>
          <p:cNvSpPr/>
          <p:nvPr/>
        </p:nvSpPr>
        <p:spPr>
          <a:xfrm>
            <a:off x="216568" y="3896181"/>
            <a:ext cx="87830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… but it must be greater than the ‘drag’ force holding it back!</a:t>
            </a:r>
          </a:p>
        </p:txBody>
      </p:sp>
    </p:spTree>
    <p:extLst>
      <p:ext uri="{BB962C8B-B14F-4D97-AF65-F5344CB8AC3E}">
        <p14:creationId xmlns:p14="http://schemas.microsoft.com/office/powerpoint/2010/main" val="324665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343FD0-1A00-43F6-87B3-9305E7303055}"/>
              </a:ext>
            </a:extLst>
          </p:cNvPr>
          <p:cNvSpPr/>
          <p:nvPr/>
        </p:nvSpPr>
        <p:spPr>
          <a:xfrm>
            <a:off x="385009" y="300789"/>
            <a:ext cx="584735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For t</a:t>
            </a: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oday’s first experiment you’ll need: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A soluble vitamin tablet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Water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A small container with a tight fitting lid (you could use the vit tablet tube)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Alternatively, you can watch here. 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5122" name="Picture 2" descr="Holland &amp; Barrett Vitamin C &amp; Zinc Blackcurrant Effervescent Tablets">
            <a:extLst>
              <a:ext uri="{FF2B5EF4-FFF2-40B4-BE49-F238E27FC236}">
                <a16:creationId xmlns:a16="http://schemas.microsoft.com/office/drawing/2014/main" id="{2E61B45F-7A8A-414F-8C38-44534D689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85" y="866274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eneral Brand Plastic 35mm Film Canisters With Caps 161931 B&amp;H">
            <a:extLst>
              <a:ext uri="{FF2B5EF4-FFF2-40B4-BE49-F238E27FC236}">
                <a16:creationId xmlns:a16="http://schemas.microsoft.com/office/drawing/2014/main" id="{30AB1651-20F2-4605-A6FD-3486F11B9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95" y="3200400"/>
            <a:ext cx="1744579" cy="174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and Cursor Icon Clicking On Click Here Button Royalty Free ...">
            <a:hlinkClick r:id="rId4"/>
            <a:extLst>
              <a:ext uri="{FF2B5EF4-FFF2-40B4-BE49-F238E27FC236}">
                <a16:creationId xmlns:a16="http://schemas.microsoft.com/office/drawing/2014/main" id="{5B37F7BF-B800-40EA-B3FD-0E8A9E18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08" y="5113421"/>
            <a:ext cx="2834634" cy="174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03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ke your own film canister rocket! - Discovery Express">
            <a:extLst>
              <a:ext uri="{FF2B5EF4-FFF2-40B4-BE49-F238E27FC236}">
                <a16:creationId xmlns:a16="http://schemas.microsoft.com/office/drawing/2014/main" id="{4B21D14A-2EE2-44E6-9CF6-459DD2715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38" y="2992816"/>
            <a:ext cx="25717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xploding Film Canisters | Experiments | Naked Scientists">
            <a:extLst>
              <a:ext uri="{FF2B5EF4-FFF2-40B4-BE49-F238E27FC236}">
                <a16:creationId xmlns:a16="http://schemas.microsoft.com/office/drawing/2014/main" id="{57E68EEF-A89C-4F92-845D-78B72210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2" y="895851"/>
            <a:ext cx="14668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xploding Film Canisters | Experiments | Naked Scientists">
            <a:extLst>
              <a:ext uri="{FF2B5EF4-FFF2-40B4-BE49-F238E27FC236}">
                <a16:creationId xmlns:a16="http://schemas.microsoft.com/office/drawing/2014/main" id="{380C58BA-945A-44D4-8914-9D3D74AF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6" y="2096001"/>
            <a:ext cx="14668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33E956-7300-40F5-9887-D07E47684E0E}"/>
              </a:ext>
            </a:extLst>
          </p:cNvPr>
          <p:cNvSpPr/>
          <p:nvPr/>
        </p:nvSpPr>
        <p:spPr>
          <a:xfrm>
            <a:off x="74695" y="108284"/>
            <a:ext cx="49449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Tab in water with lid closed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61A20D-0FE9-4199-B2DF-0951A8FC97C5}"/>
              </a:ext>
            </a:extLst>
          </p:cNvPr>
          <p:cNvSpPr/>
          <p:nvPr/>
        </p:nvSpPr>
        <p:spPr>
          <a:xfrm>
            <a:off x="1813760" y="4498859"/>
            <a:ext cx="494498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Pressure </a:t>
            </a:r>
          </a:p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(force) </a:t>
            </a:r>
          </a:p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builds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85ED31-A3AD-4709-8793-0BF2A2067016}"/>
              </a:ext>
            </a:extLst>
          </p:cNvPr>
          <p:cNvSpPr/>
          <p:nvPr/>
        </p:nvSpPr>
        <p:spPr>
          <a:xfrm>
            <a:off x="6048388" y="770003"/>
            <a:ext cx="203684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Thrust </a:t>
            </a:r>
          </a:p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lifts </a:t>
            </a:r>
          </a:p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oper Black" panose="0208090404030B020404" pitchFamily="18" charset="0"/>
              </a:rPr>
              <a:t>lid</a:t>
            </a:r>
          </a:p>
        </p:txBody>
      </p:sp>
    </p:spTree>
    <p:extLst>
      <p:ext uri="{BB962C8B-B14F-4D97-AF65-F5344CB8AC3E}">
        <p14:creationId xmlns:p14="http://schemas.microsoft.com/office/powerpoint/2010/main" val="2507041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187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Cooper Black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Sandford</dc:creator>
  <cp:lastModifiedBy>John Sandford</cp:lastModifiedBy>
  <cp:revision>21</cp:revision>
  <dcterms:created xsi:type="dcterms:W3CDTF">2015-04-29T19:21:10Z</dcterms:created>
  <dcterms:modified xsi:type="dcterms:W3CDTF">2020-03-30T12:38:25Z</dcterms:modified>
</cp:coreProperties>
</file>