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71" r:id="rId3"/>
    <p:sldId id="277" r:id="rId4"/>
    <p:sldId id="256" r:id="rId5"/>
    <p:sldId id="257" r:id="rId6"/>
    <p:sldId id="272" r:id="rId7"/>
    <p:sldId id="258" r:id="rId8"/>
    <p:sldId id="273" r:id="rId9"/>
    <p:sldId id="259" r:id="rId10"/>
    <p:sldId id="260" r:id="rId11"/>
    <p:sldId id="261" r:id="rId12"/>
    <p:sldId id="262" r:id="rId13"/>
    <p:sldId id="278" r:id="rId14"/>
    <p:sldId id="274" r:id="rId15"/>
    <p:sldId id="263" r:id="rId16"/>
    <p:sldId id="264" r:id="rId17"/>
    <p:sldId id="266" r:id="rId18"/>
    <p:sldId id="265" r:id="rId19"/>
    <p:sldId id="267" r:id="rId20"/>
    <p:sldId id="268" r:id="rId21"/>
    <p:sldId id="279" r:id="rId22"/>
    <p:sldId id="276" r:id="rId23"/>
    <p:sldId id="269" r:id="rId24"/>
    <p:sldId id="270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8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2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37D445-3416-435A-9EFC-E910431A1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BB14E0-ECD1-40D4-BE66-E13682C8D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4C5A89-DAB4-4EBA-BF5B-D2E366CF4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7075-21C3-4474-85B4-7FE351E8E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67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9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50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1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4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7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9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8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42318-23DF-4EDF-8646-EDABDB39ADC5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1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DB8AE4-C23F-449E-B28A-B2714738D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D17BC1-8433-42AA-9C6A-4301B4C0B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679FF5-9139-4FF7-8883-C7F89CFB89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844E4E-E9E4-43CD-9613-3ACC3EF73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3E3178-EF33-4B27-A781-AFF4731AEF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AED5196-6A00-4577-9118-233FE8F2B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VyuNmkatm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oldblog.orbitingfiles.com/wp-content/uploads/2008/06/really-crushed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KY">
            <a:extLst>
              <a:ext uri="{FF2B5EF4-FFF2-40B4-BE49-F238E27FC236}">
                <a16:creationId xmlns:a16="http://schemas.microsoft.com/office/drawing/2014/main" id="{7D3A27D2-EA7F-47C4-9B15-291FFCC2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8113"/>
            <a:ext cx="8605837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>
            <a:extLst>
              <a:ext uri="{FF2B5EF4-FFF2-40B4-BE49-F238E27FC236}">
                <a16:creationId xmlns:a16="http://schemas.microsoft.com/office/drawing/2014/main" id="{A963BC1B-D8AE-49CC-8143-052368CB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97038"/>
            <a:ext cx="56165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E5E877-4394-4D59-B226-643060A65BB6}"/>
              </a:ext>
            </a:extLst>
          </p:cNvPr>
          <p:cNvSpPr/>
          <p:nvPr/>
        </p:nvSpPr>
        <p:spPr>
          <a:xfrm>
            <a:off x="179512" y="260648"/>
            <a:ext cx="591604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Captain Andrews’</a:t>
            </a:r>
          </a:p>
          <a:p>
            <a:pPr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Flight Experience…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E84FD2-EC1A-4D69-94D9-9EEFBAB749D6}"/>
              </a:ext>
            </a:extLst>
          </p:cNvPr>
          <p:cNvSpPr/>
          <p:nvPr/>
        </p:nvSpPr>
        <p:spPr>
          <a:xfrm>
            <a:off x="4860032" y="4941168"/>
            <a:ext cx="3806181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…Lesson 3</a:t>
            </a:r>
          </a:p>
          <a:p>
            <a:pPr algn="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LIFT</a:t>
            </a:r>
          </a:p>
        </p:txBody>
      </p:sp>
    </p:spTree>
    <p:extLst>
      <p:ext uri="{BB962C8B-B14F-4D97-AF65-F5344CB8AC3E}">
        <p14:creationId xmlns:p14="http://schemas.microsoft.com/office/powerpoint/2010/main" val="37388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9" y="135081"/>
            <a:ext cx="7403523" cy="41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5318" y="3860953"/>
            <a:ext cx="733572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Air flows faster over the top of the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wing. The pressure is lower at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top. The higher pressure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underneath pushes the wing up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7836A-4404-488B-B4FB-63E65D8035A6}"/>
              </a:ext>
            </a:extLst>
          </p:cNvPr>
          <p:cNvSpPr/>
          <p:nvPr/>
        </p:nvSpPr>
        <p:spPr>
          <a:xfrm>
            <a:off x="680279" y="328045"/>
            <a:ext cx="7753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So how does the force of air pressure get a plane in the air?</a:t>
            </a:r>
          </a:p>
        </p:txBody>
      </p:sp>
    </p:spTree>
    <p:extLst>
      <p:ext uri="{BB962C8B-B14F-4D97-AF65-F5344CB8AC3E}">
        <p14:creationId xmlns:p14="http://schemas.microsoft.com/office/powerpoint/2010/main" val="482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9" y="2224964"/>
            <a:ext cx="7403523" cy="41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6972" y="1150907"/>
            <a:ext cx="74814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FAST FLOW…..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…..PRESSURE LOW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369FC-692F-4BCB-BAD4-264D50EFD8C5}"/>
              </a:ext>
            </a:extLst>
          </p:cNvPr>
          <p:cNvSpPr/>
          <p:nvPr/>
        </p:nvSpPr>
        <p:spPr>
          <a:xfrm>
            <a:off x="580770" y="4650405"/>
            <a:ext cx="77538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Say the phrase above lots of times. It’s key to successful flight for planes, birds, bats….</a:t>
            </a:r>
          </a:p>
        </p:txBody>
      </p:sp>
    </p:spTree>
    <p:extLst>
      <p:ext uri="{BB962C8B-B14F-4D97-AF65-F5344CB8AC3E}">
        <p14:creationId xmlns:p14="http://schemas.microsoft.com/office/powerpoint/2010/main" val="27631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9" y="2224964"/>
            <a:ext cx="7403523" cy="41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6971" y="135081"/>
            <a:ext cx="74814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FAST FLOW…..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…..PRESSURE LOW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369FC-692F-4BCB-BAD4-264D50EFD8C5}"/>
              </a:ext>
            </a:extLst>
          </p:cNvPr>
          <p:cNvSpPr/>
          <p:nvPr/>
        </p:nvSpPr>
        <p:spPr>
          <a:xfrm>
            <a:off x="444568" y="2224964"/>
            <a:ext cx="77538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The higher pressure under the wing 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LIFTS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 the plane into the air.</a:t>
            </a:r>
          </a:p>
        </p:txBody>
      </p:sp>
    </p:spTree>
    <p:extLst>
      <p:ext uri="{BB962C8B-B14F-4D97-AF65-F5344CB8AC3E}">
        <p14:creationId xmlns:p14="http://schemas.microsoft.com/office/powerpoint/2010/main" val="14833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7CCD04-7FD1-4BC4-BB21-D24DA80D9914}"/>
              </a:ext>
            </a:extLst>
          </p:cNvPr>
          <p:cNvSpPr/>
          <p:nvPr/>
        </p:nvSpPr>
        <p:spPr>
          <a:xfrm>
            <a:off x="680279" y="328045"/>
            <a:ext cx="775385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For this experiment you’ll need a hair drier and a ping-pong ball.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Put the ball into the flow of the air in an upwards direction.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050" name="Picture 2" descr="Image result for hair drier">
            <a:extLst>
              <a:ext uri="{FF2B5EF4-FFF2-40B4-BE49-F238E27FC236}">
                <a16:creationId xmlns:a16="http://schemas.microsoft.com/office/drawing/2014/main" id="{CC8B4BA5-2C7D-489B-A48B-5BF94A9A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5214">
            <a:off x="1278623" y="3564624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ing pong ball">
            <a:extLst>
              <a:ext uri="{FF2B5EF4-FFF2-40B4-BE49-F238E27FC236}">
                <a16:creationId xmlns:a16="http://schemas.microsoft.com/office/drawing/2014/main" id="{4F5EE851-D960-4913-9091-7D651DFE0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72" y="3828797"/>
            <a:ext cx="3397773" cy="18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6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17" y="519545"/>
            <a:ext cx="8032173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314825" algn="l"/>
              </a:tabLst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• I think the ball will be pushed across the classroom.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14825" algn="l"/>
              </a:tabLst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• I think the ball will fall to the ground.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14825" algn="l"/>
              </a:tabLst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• I think the ball will shoot towards the ceiling and then fall to the ground.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14825" algn="l"/>
              </a:tabLst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• I think the ball will hover in the air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2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17" y="519545"/>
            <a:ext cx="8032173" cy="621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314825" algn="l"/>
              </a:tabLst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• I think the ball will be pushed across the classroom.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14825" algn="l"/>
              </a:tabLst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• I think the ball will fall to the ground.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14825" algn="l"/>
              </a:tabLst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• I think the ball will shoot towards the ceiling and then fall to the ground.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314825" algn="l"/>
              </a:tabLst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• I think </a:t>
            </a:r>
            <a:r>
              <a:rPr lang="en-GB" sz="36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ball will hover in the air</a:t>
            </a: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78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ail.colonial.net/~hkaiter/imagextras/lift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21" y="477982"/>
            <a:ext cx="3708013" cy="570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293" y="3372415"/>
            <a:ext cx="3995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Bernoulli's Principle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DA2019-3763-4499-A2E9-577B092C62BE}"/>
              </a:ext>
            </a:extLst>
          </p:cNvPr>
          <p:cNvSpPr/>
          <p:nvPr/>
        </p:nvSpPr>
        <p:spPr>
          <a:xfrm>
            <a:off x="383900" y="477982"/>
            <a:ext cx="38843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Here’s how it works.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C0284-B46F-4433-AC35-1928FE46B18D}"/>
              </a:ext>
            </a:extLst>
          </p:cNvPr>
          <p:cNvSpPr/>
          <p:nvPr/>
        </p:nvSpPr>
        <p:spPr>
          <a:xfrm>
            <a:off x="273293" y="4327856"/>
            <a:ext cx="37080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Remember……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Fast flow…..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Pressure low</a:t>
            </a:r>
          </a:p>
        </p:txBody>
      </p:sp>
    </p:spTree>
    <p:extLst>
      <p:ext uri="{BB962C8B-B14F-4D97-AF65-F5344CB8AC3E}">
        <p14:creationId xmlns:p14="http://schemas.microsoft.com/office/powerpoint/2010/main" val="1521139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589" y="411171"/>
            <a:ext cx="4413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Over to you…..</a:t>
            </a:r>
          </a:p>
        </p:txBody>
      </p:sp>
      <p:pic>
        <p:nvPicPr>
          <p:cNvPr id="5124" name="Picture 4" descr="http://www.smokersheavenshop.co.uk/images/P/coke-stash-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30" y="1334501"/>
            <a:ext cx="2010077" cy="280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irthdaydirect.com/images/74319-sunkissed-orange-plastic-c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89" y="2623705"/>
            <a:ext cx="2810740" cy="28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birthdaydirect.com/images/74319-sunkissed-orange-plastic-c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89" y="2623705"/>
            <a:ext cx="2810740" cy="28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6CFAEF-5C55-4CE7-811C-283C31F3264C}"/>
              </a:ext>
            </a:extLst>
          </p:cNvPr>
          <p:cNvSpPr/>
          <p:nvPr/>
        </p:nvSpPr>
        <p:spPr>
          <a:xfrm>
            <a:off x="675411" y="5704656"/>
            <a:ext cx="8047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https://www.youtube.com/watch?v=gVyuNmkatmM</a:t>
            </a:r>
            <a:endParaRPr lang="en-GB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08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nuffieldfoundation.org/sites/default/files/images/Bernoulli%20experiments%20with%20sheets%20of%20paper2_736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3" y="458932"/>
            <a:ext cx="336423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://quest.arc.nasa.gov/aero/background/images/paper_experim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4"/>
          <a:stretch/>
        </p:blipFill>
        <p:spPr bwMode="auto">
          <a:xfrm>
            <a:off x="991152" y="3056962"/>
            <a:ext cx="2510586" cy="261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quest.arc.nasa.gov/aero/background/images/paper_experim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5"/>
          <a:stretch/>
        </p:blipFill>
        <p:spPr bwMode="auto">
          <a:xfrm>
            <a:off x="5372100" y="3056962"/>
            <a:ext cx="2737716" cy="263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423470-F4C9-46A4-A937-68D7C87554EC}"/>
              </a:ext>
            </a:extLst>
          </p:cNvPr>
          <p:cNvSpPr/>
          <p:nvPr/>
        </p:nvSpPr>
        <p:spPr>
          <a:xfrm>
            <a:off x="680279" y="328045"/>
            <a:ext cx="77538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Now try this……</a:t>
            </a:r>
          </a:p>
        </p:txBody>
      </p:sp>
    </p:spTree>
    <p:extLst>
      <p:ext uri="{BB962C8B-B14F-4D97-AF65-F5344CB8AC3E}">
        <p14:creationId xmlns:p14="http://schemas.microsoft.com/office/powerpoint/2010/main" val="4807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physics.umn.edu/outreach/pforce/circus/Bernoull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3" y="687481"/>
            <a:ext cx="4146261" cy="274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physics.umn.edu/outreach/pforce/circus/Bernoull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62" y="3429000"/>
            <a:ext cx="4059784" cy="25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2057B-F28D-4311-AB1F-76596CD27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8" t="18011" r="15309" b="5172"/>
          <a:stretch/>
        </p:blipFill>
        <p:spPr>
          <a:xfrm>
            <a:off x="372020" y="793044"/>
            <a:ext cx="8163929" cy="52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87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ft | How Things Fly">
            <a:extLst>
              <a:ext uri="{FF2B5EF4-FFF2-40B4-BE49-F238E27FC236}">
                <a16:creationId xmlns:a16="http://schemas.microsoft.com/office/drawing/2014/main" id="{7CC93425-D541-4134-ADE2-2960630B8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7" y="300789"/>
            <a:ext cx="8466386" cy="466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04E0C7-5E34-437D-8D01-373490F75624}"/>
              </a:ext>
            </a:extLst>
          </p:cNvPr>
          <p:cNvSpPr/>
          <p:nvPr/>
        </p:nvSpPr>
        <p:spPr>
          <a:xfrm>
            <a:off x="385007" y="3921802"/>
            <a:ext cx="819350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Remember, 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Fast flow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means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pressure low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.</a:t>
            </a:r>
          </a:p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High pressure under the wing</a:t>
            </a:r>
          </a:p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LIFTS</a:t>
            </a: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 the plane into the air</a:t>
            </a:r>
          </a:p>
        </p:txBody>
      </p:sp>
    </p:spTree>
    <p:extLst>
      <p:ext uri="{BB962C8B-B14F-4D97-AF65-F5344CB8AC3E}">
        <p14:creationId xmlns:p14="http://schemas.microsoft.com/office/powerpoint/2010/main" val="1552511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AD8A6B-11B7-4648-8C09-5EBED886ADD7}"/>
              </a:ext>
            </a:extLst>
          </p:cNvPr>
          <p:cNvSpPr/>
          <p:nvPr/>
        </p:nvSpPr>
        <p:spPr>
          <a:xfrm>
            <a:off x="836690" y="1597729"/>
            <a:ext cx="7753858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A little extra </a:t>
            </a:r>
          </a:p>
          <a:p>
            <a:pPr algn="ctr"/>
            <a:r>
              <a:rPr lang="en-US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FUN!  </a:t>
            </a:r>
          </a:p>
        </p:txBody>
      </p:sp>
    </p:spTree>
    <p:extLst>
      <p:ext uri="{BB962C8B-B14F-4D97-AF65-F5344CB8AC3E}">
        <p14:creationId xmlns:p14="http://schemas.microsoft.com/office/powerpoint/2010/main" val="137545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0" t="10059" r="30731" b="10947"/>
          <a:stretch>
            <a:fillRect/>
          </a:stretch>
        </p:blipFill>
        <p:spPr bwMode="auto">
          <a:xfrm>
            <a:off x="1117023" y="176645"/>
            <a:ext cx="6208568" cy="642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46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7171" y="348826"/>
            <a:ext cx="38849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forces of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FLIGHT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3945" y="3064285"/>
            <a:ext cx="6556663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WALT: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know that a force called ‘lift’ helps an aircraft to fly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67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KY">
            <a:extLst>
              <a:ext uri="{FF2B5EF4-FFF2-40B4-BE49-F238E27FC236}">
                <a16:creationId xmlns:a16="http://schemas.microsoft.com/office/drawing/2014/main" id="{7D3A27D2-EA7F-47C4-9B15-291FFCC2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8113"/>
            <a:ext cx="8605837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>
            <a:extLst>
              <a:ext uri="{FF2B5EF4-FFF2-40B4-BE49-F238E27FC236}">
                <a16:creationId xmlns:a16="http://schemas.microsoft.com/office/drawing/2014/main" id="{A963BC1B-D8AE-49CC-8143-052368CB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97038"/>
            <a:ext cx="56165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E5E877-4394-4D59-B226-643060A65BB6}"/>
              </a:ext>
            </a:extLst>
          </p:cNvPr>
          <p:cNvSpPr/>
          <p:nvPr/>
        </p:nvSpPr>
        <p:spPr>
          <a:xfrm>
            <a:off x="179512" y="260648"/>
            <a:ext cx="591604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Captain Andrews’</a:t>
            </a:r>
          </a:p>
          <a:p>
            <a:pPr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Flight Experience…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E84FD2-EC1A-4D69-94D9-9EEFBAB749D6}"/>
              </a:ext>
            </a:extLst>
          </p:cNvPr>
          <p:cNvSpPr/>
          <p:nvPr/>
        </p:nvSpPr>
        <p:spPr>
          <a:xfrm>
            <a:off x="4860032" y="4941168"/>
            <a:ext cx="3806181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…Lesson 3</a:t>
            </a:r>
          </a:p>
          <a:p>
            <a:pPr algn="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LIFT</a:t>
            </a:r>
          </a:p>
        </p:txBody>
      </p:sp>
    </p:spTree>
    <p:extLst>
      <p:ext uri="{BB962C8B-B14F-4D97-AF65-F5344CB8AC3E}">
        <p14:creationId xmlns:p14="http://schemas.microsoft.com/office/powerpoint/2010/main" val="6106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7171" y="348826"/>
            <a:ext cx="38849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forces of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FLIGHT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8204" y="1990947"/>
            <a:ext cx="522290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LIFT</a:t>
            </a:r>
            <a:endParaRPr lang="en-US" sz="23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2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7171" y="348826"/>
            <a:ext cx="38849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forces of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FLIGHT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3945" y="3064285"/>
            <a:ext cx="6556663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WALT: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know that a force called ‘lift’ helps an aircraft to fly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2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equal and opposite forc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10" y="789710"/>
            <a:ext cx="2263486" cy="53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26A5ED-EC06-4BA6-9329-65CC7266906B}"/>
              </a:ext>
            </a:extLst>
          </p:cNvPr>
          <p:cNvSpPr/>
          <p:nvPr/>
        </p:nvSpPr>
        <p:spPr>
          <a:xfrm>
            <a:off x="680279" y="328045"/>
            <a:ext cx="497456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Forces are always in operation.</a:t>
            </a:r>
          </a:p>
          <a:p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If there’s force going in one direction,</a:t>
            </a:r>
          </a:p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there’ll be another operating in the opposite direction.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0516BD-4B11-44D7-A216-47F4A0E0FC51}"/>
              </a:ext>
            </a:extLst>
          </p:cNvPr>
          <p:cNvSpPr/>
          <p:nvPr/>
        </p:nvSpPr>
        <p:spPr>
          <a:xfrm>
            <a:off x="680278" y="4173505"/>
            <a:ext cx="497456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If the forces acting are equal, they cancel one another out and there’s no movement!</a:t>
            </a:r>
          </a:p>
        </p:txBody>
      </p:sp>
    </p:spTree>
    <p:extLst>
      <p:ext uri="{BB962C8B-B14F-4D97-AF65-F5344CB8AC3E}">
        <p14:creationId xmlns:p14="http://schemas.microsoft.com/office/powerpoint/2010/main" val="21590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ansfieldct.org/Schools/MMS/staff/hand/horseforc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79" y="3953749"/>
            <a:ext cx="5777634" cy="235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51CA02-50BC-495D-A81D-3636E2518602}"/>
              </a:ext>
            </a:extLst>
          </p:cNvPr>
          <p:cNvSpPr/>
          <p:nvPr/>
        </p:nvSpPr>
        <p:spPr>
          <a:xfrm>
            <a:off x="680279" y="328045"/>
            <a:ext cx="77538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If one force is greater than the other, then there is movement in the direction of the greater force.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0B79A8-7581-4E35-909D-D11E01E16C64}"/>
              </a:ext>
            </a:extLst>
          </p:cNvPr>
          <p:cNvSpPr/>
          <p:nvPr/>
        </p:nvSpPr>
        <p:spPr>
          <a:xfrm>
            <a:off x="1883437" y="2636369"/>
            <a:ext cx="497456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Here, the force produced by the horse is greater than the force of the cart pulling it back.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Result: Forward Movement!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umping up">
            <a:extLst>
              <a:ext uri="{FF2B5EF4-FFF2-40B4-BE49-F238E27FC236}">
                <a16:creationId xmlns:a16="http://schemas.microsoft.com/office/drawing/2014/main" id="{23F25D1E-914C-4850-AF92-3ACC3A0AD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7" y="547778"/>
            <a:ext cx="8652266" cy="57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CE11E3-A09E-4ED5-935A-9B1608E8F394}"/>
              </a:ext>
            </a:extLst>
          </p:cNvPr>
          <p:cNvSpPr/>
          <p:nvPr/>
        </p:nvSpPr>
        <p:spPr>
          <a:xfrm>
            <a:off x="474834" y="3263234"/>
            <a:ext cx="497456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For the dog to jump into the air its leg muscles exert a force.</a:t>
            </a:r>
          </a:p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BUT….</a:t>
            </a:r>
          </a:p>
          <a:p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…it comes back down to earth because another, greater force acts on it. Do you know what it’s called?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0E7262-C23A-4E21-85E7-5F3DFE98EF42}"/>
              </a:ext>
            </a:extLst>
          </p:cNvPr>
          <p:cNvSpPr/>
          <p:nvPr/>
        </p:nvSpPr>
        <p:spPr>
          <a:xfrm rot="1323067">
            <a:off x="3760409" y="2828835"/>
            <a:ext cx="50988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0"/>
              </a:rPr>
              <a:t>GRAVITY!</a:t>
            </a:r>
          </a:p>
        </p:txBody>
      </p:sp>
    </p:spTree>
    <p:extLst>
      <p:ext uri="{BB962C8B-B14F-4D97-AF65-F5344CB8AC3E}">
        <p14:creationId xmlns:p14="http://schemas.microsoft.com/office/powerpoint/2010/main" val="59524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9" y="1528374"/>
            <a:ext cx="8698517" cy="44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291176-A295-474F-99CC-5BF5C79E9E0C}"/>
              </a:ext>
            </a:extLst>
          </p:cNvPr>
          <p:cNvSpPr/>
          <p:nvPr/>
        </p:nvSpPr>
        <p:spPr>
          <a:xfrm>
            <a:off x="680279" y="328045"/>
            <a:ext cx="7753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An aircraft has 4 forces acting upon it when in the air…</a:t>
            </a:r>
          </a:p>
        </p:txBody>
      </p:sp>
    </p:spTree>
    <p:extLst>
      <p:ext uri="{BB962C8B-B14F-4D97-AF65-F5344CB8AC3E}">
        <p14:creationId xmlns:p14="http://schemas.microsoft.com/office/powerpoint/2010/main" val="304562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http://oldblog.orbitingfiles.com/wp-content/uploads/2008/06/really-crushed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6" y="654626"/>
            <a:ext cx="3267466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G_1756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6" y="3512127"/>
            <a:ext cx="2090897" cy="279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MG_17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6" y="3512127"/>
            <a:ext cx="2090922" cy="279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2" descr="http://4.bp.blogspot.com/-u1t3UlaSrOw/Uv0op5U7zfI/AAAAAAAACVE/RuxCU8aWZ78/s1600/Egg+in+Bott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84" y="654626"/>
            <a:ext cx="2742520" cy="233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D07331-A328-49BE-9E1C-8319710DAED1}"/>
              </a:ext>
            </a:extLst>
          </p:cNvPr>
          <p:cNvSpPr/>
          <p:nvPr/>
        </p:nvSpPr>
        <p:spPr>
          <a:xfrm>
            <a:off x="2220819" y="3645884"/>
            <a:ext cx="459437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Can you recall what happened in these experiments?</a:t>
            </a:r>
          </a:p>
        </p:txBody>
      </p:sp>
    </p:spTree>
    <p:extLst>
      <p:ext uri="{BB962C8B-B14F-4D97-AF65-F5344CB8AC3E}">
        <p14:creationId xmlns:p14="http://schemas.microsoft.com/office/powerpoint/2010/main" val="13410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487</Words>
  <Application>Microsoft Office PowerPoint</Application>
  <PresentationFormat>On-screen Show (4:3)</PresentationFormat>
  <Paragraphs>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Cooper Black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Sandford</dc:creator>
  <cp:lastModifiedBy>John Sandford</cp:lastModifiedBy>
  <cp:revision>14</cp:revision>
  <dcterms:created xsi:type="dcterms:W3CDTF">2015-04-29T19:21:10Z</dcterms:created>
  <dcterms:modified xsi:type="dcterms:W3CDTF">2020-03-29T18:14:33Z</dcterms:modified>
</cp:coreProperties>
</file>