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256" r:id="rId2"/>
    <p:sldId id="257" r:id="rId3"/>
    <p:sldId id="279" r:id="rId4"/>
    <p:sldId id="280" r:id="rId5"/>
    <p:sldId id="274" r:id="rId6"/>
    <p:sldId id="281" r:id="rId7"/>
    <p:sldId id="282" r:id="rId8"/>
    <p:sldId id="283" r:id="rId9"/>
    <p:sldId id="284" r:id="rId10"/>
    <p:sldId id="285" r:id="rId11"/>
    <p:sldId id="275" r:id="rId12"/>
    <p:sldId id="288" r:id="rId13"/>
    <p:sldId id="286" r:id="rId14"/>
    <p:sldId id="287" r:id="rId15"/>
    <p:sldId id="277" r:id="rId16"/>
  </p:sldIdLst>
  <p:sldSz cx="12188825"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71" autoAdjust="0"/>
  </p:normalViewPr>
  <p:slideViewPr>
    <p:cSldViewPr>
      <p:cViewPr varScale="1">
        <p:scale>
          <a:sx n="98" d="100"/>
          <a:sy n="98" d="100"/>
        </p:scale>
        <p:origin x="576" y="184"/>
      </p:cViewPr>
      <p:guideLst>
        <p:guide orient="horz" pos="2160"/>
        <p:guide pos="3839"/>
      </p:guideLst>
    </p:cSldViewPr>
  </p:slideViewPr>
  <p:notesTextViewPr>
    <p:cViewPr>
      <p:scale>
        <a:sx n="1" d="1"/>
        <a:sy n="1" d="1"/>
      </p:scale>
      <p:origin x="0" y="0"/>
    </p:cViewPr>
  </p:notesTextViewPr>
  <p:notesViewPr>
    <p:cSldViewPr>
      <p:cViewPr varScale="1">
        <p:scale>
          <a:sx n="90" d="100"/>
          <a:sy n="90" d="100"/>
        </p:scale>
        <p:origin x="285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3D581B2C-EE4B-4125-85AC-E4A8CB604412}" type="datetime1">
              <a:rPr lang="en-GB" smtClean="0"/>
              <a:t>14/05/2020</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2837A6B-DAA4-4C2D-AEAB-4E9E70095794}" type="slidenum">
              <a:rPr lang="en-GB" smtClean="0"/>
              <a:t>‹#›</a:t>
            </a:fld>
            <a:endParaRPr lang="en-GB" dirty="0"/>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536099BC-5681-4242-AED8-9EC569D582C1}" type="datetime1">
              <a:rPr lang="en-GB" noProof="0" smtClean="0"/>
              <a:t>14/05/2020</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3266150-FA26-45B5-BF0B-186B42A09DC9}" type="slidenum">
              <a:rPr lang="en-GB" noProof="0" smtClean="0"/>
              <a:t>‹#›</a:t>
            </a:fld>
            <a:endParaRPr lang="en-GB" noProof="0"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03266150-FA26-45B5-BF0B-186B42A09DC9}" type="slidenum">
              <a:rPr lang="en-GB" smtClean="0"/>
              <a:t>1</a:t>
            </a:fld>
            <a:endParaRPr lang="en-GB" dirty="0"/>
          </a:p>
        </p:txBody>
      </p:sp>
    </p:spTree>
    <p:extLst>
      <p:ext uri="{BB962C8B-B14F-4D97-AF65-F5344CB8AC3E}">
        <p14:creationId xmlns:p14="http://schemas.microsoft.com/office/powerpoint/2010/main" val="80049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03266150-FA26-45B5-BF0B-186B42A09DC9}" type="slidenum">
              <a:rPr lang="en-GB" smtClean="0"/>
              <a:t>4</a:t>
            </a:fld>
            <a:endParaRPr lang="en-GB" dirty="0"/>
          </a:p>
        </p:txBody>
      </p:sp>
    </p:spTree>
    <p:extLst>
      <p:ext uri="{BB962C8B-B14F-4D97-AF65-F5344CB8AC3E}">
        <p14:creationId xmlns:p14="http://schemas.microsoft.com/office/powerpoint/2010/main" val="411738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03266150-FA26-45B5-BF0B-186B42A09DC9}" type="slidenum">
              <a:rPr lang="en-GB" smtClean="0"/>
              <a:t>5</a:t>
            </a:fld>
            <a:endParaRPr lang="en-GB" dirty="0"/>
          </a:p>
        </p:txBody>
      </p:sp>
    </p:spTree>
    <p:extLst>
      <p:ext uri="{BB962C8B-B14F-4D97-AF65-F5344CB8AC3E}">
        <p14:creationId xmlns:p14="http://schemas.microsoft.com/office/powerpoint/2010/main" val="304280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03266150-FA26-45B5-BF0B-186B42A09DC9}" type="slidenum">
              <a:rPr lang="en-GB" smtClean="0"/>
              <a:t>11</a:t>
            </a:fld>
            <a:endParaRPr lang="en-GB" dirty="0"/>
          </a:p>
        </p:txBody>
      </p:sp>
    </p:spTree>
    <p:extLst>
      <p:ext uri="{BB962C8B-B14F-4D97-AF65-F5344CB8AC3E}">
        <p14:creationId xmlns:p14="http://schemas.microsoft.com/office/powerpoint/2010/main" val="365725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03266150-FA26-45B5-BF0B-186B42A09DC9}" type="slidenum">
              <a:rPr lang="en-GB" smtClean="0"/>
              <a:t>15</a:t>
            </a:fld>
            <a:endParaRPr lang="en-GB" dirty="0"/>
          </a:p>
        </p:txBody>
      </p:sp>
    </p:spTree>
    <p:extLst>
      <p:ext uri="{BB962C8B-B14F-4D97-AF65-F5344CB8AC3E}">
        <p14:creationId xmlns:p14="http://schemas.microsoft.com/office/powerpoint/2010/main" val="2786354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 name="Title 1"/>
          <p:cNvSpPr>
            <a:spLocks noGrp="1"/>
          </p:cNvSpPr>
          <p:nvPr>
            <p:ph type="ctrTitle"/>
          </p:nvPr>
        </p:nvSpPr>
        <p:spPr>
          <a:xfrm>
            <a:off x="1522413" y="1905000"/>
            <a:ext cx="9144000" cy="2667000"/>
          </a:xfrm>
        </p:spPr>
        <p:txBody>
          <a:bodyPr rtlCol="0">
            <a:normAutofit/>
          </a:bodyPr>
          <a:lstStyle>
            <a:lvl1pPr>
              <a:lnSpc>
                <a:spcPct val="80000"/>
              </a:lnSpc>
              <a:defRPr sz="6000"/>
            </a:lvl1pPr>
          </a:lstStyle>
          <a:p>
            <a:pPr rtl="0"/>
            <a:r>
              <a:rPr lang="en-GB" noProof="0"/>
              <a:t>Click to edit Master title style</a:t>
            </a:r>
            <a:endParaRPr lang="en-GB" noProof="0" dirty="0"/>
          </a:p>
        </p:txBody>
      </p:sp>
      <p:sp>
        <p:nvSpPr>
          <p:cNvPr id="3" name="Subtitle 2"/>
          <p:cNvSpPr>
            <a:spLocks noGrp="1"/>
          </p:cNvSpPr>
          <p:nvPr>
            <p:ph type="subTitle" idx="1"/>
          </p:nvPr>
        </p:nvSpPr>
        <p:spPr>
          <a:xfrm>
            <a:off x="1522413" y="5029200"/>
            <a:ext cx="8229600" cy="1143000"/>
          </a:xfrm>
        </p:spPr>
        <p:txBody>
          <a:bodyPr rtlCol="0"/>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noProof="0"/>
              <a:t>Click to edit Master subtitle style</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14A86DFD-4277-4162-ACDF-0C9B5D8038C5}" type="datetime1">
              <a:rPr lang="en-GB" noProof="0" smtClean="0"/>
              <a:t>14/05/2020</a:t>
            </a:fld>
            <a:endParaRPr lang="en-GB" noProof="0" dirty="0"/>
          </a:p>
        </p:txBody>
      </p:sp>
      <p:sp>
        <p:nvSpPr>
          <p:cNvPr id="6" name="Slide Number Placeholder 5"/>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D5D18B54-150F-4DD2-8E6E-B295BCB4A742}" type="datetime1">
              <a:rPr lang="en-GB" noProof="0" smtClean="0"/>
              <a:t>14/05/2020</a:t>
            </a:fld>
            <a:endParaRPr lang="en-GB" noProof="0" dirty="0"/>
          </a:p>
        </p:txBody>
      </p:sp>
      <p:sp>
        <p:nvSpPr>
          <p:cNvPr id="6" name="Slide Number Placeholder 5"/>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Vertical Title 1"/>
          <p:cNvSpPr>
            <a:spLocks noGrp="1"/>
          </p:cNvSpPr>
          <p:nvPr>
            <p:ph type="title" orient="vert"/>
          </p:nvPr>
        </p:nvSpPr>
        <p:spPr>
          <a:xfrm>
            <a:off x="9558667" y="685800"/>
            <a:ext cx="1295401" cy="5486400"/>
          </a:xfrm>
        </p:spPr>
        <p:txBody>
          <a:bodyPr vert="eaVert" rtlCol="0"/>
          <a:lstStyle/>
          <a:p>
            <a:pPr rtl="0"/>
            <a:r>
              <a:rPr lang="en-GB" noProof="0"/>
              <a:t>Click to edit Master title style</a:t>
            </a:r>
            <a:endParaRPr lang="en-GB" noProof="0" dirty="0"/>
          </a:p>
        </p:txBody>
      </p:sp>
      <p:sp>
        <p:nvSpPr>
          <p:cNvPr id="3" name="Vertical Text Placeholder 2"/>
          <p:cNvSpPr>
            <a:spLocks noGrp="1"/>
          </p:cNvSpPr>
          <p:nvPr>
            <p:ph type="body" orient="vert" idx="1"/>
          </p:nvPr>
        </p:nvSpPr>
        <p:spPr>
          <a:xfrm>
            <a:off x="1522413" y="685800"/>
            <a:ext cx="7460842" cy="5486400"/>
          </a:xfrm>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377A835E-949A-4ED3-BDFE-EA724893D440}" type="datetime1">
              <a:rPr lang="en-GB" noProof="0" smtClean="0"/>
              <a:t>14/05/2020</a:t>
            </a:fld>
            <a:endParaRPr lang="en-GB" noProof="0" dirty="0"/>
          </a:p>
        </p:txBody>
      </p:sp>
      <p:sp>
        <p:nvSpPr>
          <p:cNvPr id="6" name="Slide Number Placeholder 5"/>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Content Placeholder 2"/>
          <p:cNvSpPr>
            <a:spLocks noGrp="1"/>
          </p:cNvSpPr>
          <p:nvPr>
            <p:ph idx="1"/>
          </p:nvPr>
        </p:nvSpPr>
        <p:spPr/>
        <p:txBody>
          <a:bodyPr rtlCol="0"/>
          <a:lstStyle>
            <a:lvl5pPr>
              <a:defRPr/>
            </a:lvl5pPr>
            <a:lvl6pPr>
              <a:defRPr/>
            </a:lvl6pPr>
            <a:lvl7pPr>
              <a:defRPr/>
            </a:lvl7pPr>
            <a:lvl8pPr>
              <a:defRPr baseline="0"/>
            </a:lvl8pPr>
            <a:lvl9pPr>
              <a:defRPr baseline="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45D51066-42BF-4DA1-93D1-6A91D6231CFA}" type="datetime1">
              <a:rPr lang="en-GB" noProof="0" smtClean="0"/>
              <a:t>14/05/2020</a:t>
            </a:fld>
            <a:endParaRPr lang="en-GB" noProof="0" dirty="0"/>
          </a:p>
        </p:txBody>
      </p:sp>
      <p:sp>
        <p:nvSpPr>
          <p:cNvPr id="6" name="Slide Number Placeholder 5"/>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 name="Title 1"/>
          <p:cNvSpPr>
            <a:spLocks noGrp="1"/>
          </p:cNvSpPr>
          <p:nvPr>
            <p:ph type="title"/>
          </p:nvPr>
        </p:nvSpPr>
        <p:spPr>
          <a:xfrm>
            <a:off x="1522360" y="1905000"/>
            <a:ext cx="9142999" cy="2667000"/>
          </a:xfrm>
        </p:spPr>
        <p:txBody>
          <a:bodyPr rtlCol="0" anchor="b">
            <a:noAutofit/>
          </a:bodyPr>
          <a:lstStyle>
            <a:lvl1pPr algn="l">
              <a:defRPr sz="4800" b="0" cap="none" baseline="0"/>
            </a:lvl1pPr>
          </a:lstStyle>
          <a:p>
            <a:pPr rtl="0"/>
            <a:r>
              <a:rPr lang="en-GB" noProof="0"/>
              <a:t>Click to edit Master title style</a:t>
            </a:r>
            <a:endParaRPr lang="en-GB" noProof="0" dirty="0"/>
          </a:p>
        </p:txBody>
      </p:sp>
      <p:sp>
        <p:nvSpPr>
          <p:cNvPr id="3" name="Text Placeholder 2"/>
          <p:cNvSpPr>
            <a:spLocks noGrp="1"/>
          </p:cNvSpPr>
          <p:nvPr>
            <p:ph type="body" idx="1"/>
          </p:nvPr>
        </p:nvSpPr>
        <p:spPr>
          <a:xfrm>
            <a:off x="1522412" y="5029200"/>
            <a:ext cx="82296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370508C6-D5A5-45D3-B7F0-1F82056DCDF1}" type="datetime1">
              <a:rPr lang="en-GB" noProof="0" smtClean="0"/>
              <a:t>14/05/2020</a:t>
            </a:fld>
            <a:endParaRPr lang="en-GB" noProof="0" dirty="0"/>
          </a:p>
        </p:txBody>
      </p:sp>
      <p:sp>
        <p:nvSpPr>
          <p:cNvPr id="6" name="Slide Number Placeholder 5"/>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Content Placeholder 2"/>
          <p:cNvSpPr>
            <a:spLocks noGrp="1"/>
          </p:cNvSpPr>
          <p:nvPr>
            <p:ph sz="half" idx="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Content Placeholder 3"/>
          <p:cNvSpPr>
            <a:spLocks noGrp="1"/>
          </p:cNvSpPr>
          <p:nvPr>
            <p:ph sz="half" idx="2"/>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A1A1287D-F815-420A-9F62-224EB6367E83}" type="datetime1">
              <a:rPr lang="en-GB" noProof="0" smtClean="0"/>
              <a:t>14/05/2020</a:t>
            </a:fld>
            <a:endParaRPr lang="en-GB" noProof="0" dirty="0"/>
          </a:p>
        </p:txBody>
      </p:sp>
      <p:sp>
        <p:nvSpPr>
          <p:cNvPr id="7" name="Slide Number Placeholder 6"/>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GB" noProof="0"/>
              <a:t>Click to edit Master title style</a:t>
            </a:r>
            <a:endParaRPr lang="en-GB" noProof="0" dirty="0"/>
          </a:p>
        </p:txBody>
      </p:sp>
      <p:sp>
        <p:nvSpPr>
          <p:cNvPr id="3" name="Text Placeholder 2"/>
          <p:cNvSpPr>
            <a:spLocks noGrp="1"/>
          </p:cNvSpPr>
          <p:nvPr>
            <p:ph type="body" idx="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Text Placeholder 4"/>
          <p:cNvSpPr>
            <a:spLocks noGrp="1"/>
          </p:cNvSpPr>
          <p:nvPr>
            <p:ph type="body" sz="quarter" idx="3"/>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8" name="Footer Placeholder 7"/>
          <p:cNvSpPr>
            <a:spLocks noGrp="1"/>
          </p:cNvSpPr>
          <p:nvPr>
            <p:ph type="ftr" sz="quarter" idx="11"/>
          </p:nvPr>
        </p:nvSpPr>
        <p:spPr/>
        <p:txBody>
          <a:bodyPr rtlCol="0"/>
          <a:lstStyle/>
          <a:p>
            <a:pPr rtl="0"/>
            <a:r>
              <a:rPr lang="en-GB" noProof="0" dirty="0"/>
              <a:t>Add a footer</a:t>
            </a:r>
          </a:p>
        </p:txBody>
      </p:sp>
      <p:sp>
        <p:nvSpPr>
          <p:cNvPr id="7" name="Date Placeholder 6"/>
          <p:cNvSpPr>
            <a:spLocks noGrp="1"/>
          </p:cNvSpPr>
          <p:nvPr>
            <p:ph type="dt" sz="half" idx="10"/>
          </p:nvPr>
        </p:nvSpPr>
        <p:spPr/>
        <p:txBody>
          <a:bodyPr rtlCol="0"/>
          <a:lstStyle/>
          <a:p>
            <a:pPr rtl="0"/>
            <a:fld id="{E040BE23-CBD7-498B-8B88-F8E14461E2CE}" type="datetime1">
              <a:rPr lang="en-GB" noProof="0" smtClean="0"/>
              <a:t>14/05/2020</a:t>
            </a:fld>
            <a:endParaRPr lang="en-GB" noProof="0" dirty="0"/>
          </a:p>
        </p:txBody>
      </p:sp>
      <p:sp>
        <p:nvSpPr>
          <p:cNvPr id="9" name="Slide Number Placeholder 8"/>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4" name="Footer Placeholder 3"/>
          <p:cNvSpPr>
            <a:spLocks noGrp="1"/>
          </p:cNvSpPr>
          <p:nvPr>
            <p:ph type="ftr" sz="quarter" idx="11"/>
          </p:nvPr>
        </p:nvSpPr>
        <p:spPr/>
        <p:txBody>
          <a:bodyPr rtlCol="0"/>
          <a:lstStyle/>
          <a:p>
            <a:pPr rtl="0"/>
            <a:r>
              <a:rPr lang="en-GB" noProof="0" dirty="0"/>
              <a:t>Add a footer</a:t>
            </a:r>
          </a:p>
        </p:txBody>
      </p:sp>
      <p:sp>
        <p:nvSpPr>
          <p:cNvPr id="3" name="Date Placeholder 2"/>
          <p:cNvSpPr>
            <a:spLocks noGrp="1"/>
          </p:cNvSpPr>
          <p:nvPr>
            <p:ph type="dt" sz="half" idx="10"/>
          </p:nvPr>
        </p:nvSpPr>
        <p:spPr/>
        <p:txBody>
          <a:bodyPr rtlCol="0"/>
          <a:lstStyle/>
          <a:p>
            <a:pPr rtl="0"/>
            <a:fld id="{55B9B25B-0A9B-4F0D-9BB6-55C2556F9876}" type="datetime1">
              <a:rPr lang="en-GB" noProof="0" smtClean="0"/>
              <a:t>14/05/2020</a:t>
            </a:fld>
            <a:endParaRPr lang="en-GB" noProof="0" dirty="0"/>
          </a:p>
        </p:txBody>
      </p:sp>
      <p:sp>
        <p:nvSpPr>
          <p:cNvPr id="5" name="Slide Number Placeholder 4"/>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 name="Footer Placeholder 2"/>
          <p:cNvSpPr>
            <a:spLocks noGrp="1"/>
          </p:cNvSpPr>
          <p:nvPr>
            <p:ph type="ftr" sz="quarter" idx="11"/>
          </p:nvPr>
        </p:nvSpPr>
        <p:spPr/>
        <p:txBody>
          <a:bodyPr rtlCol="0"/>
          <a:lstStyle/>
          <a:p>
            <a:pPr rtl="0"/>
            <a:r>
              <a:rPr lang="en-GB" noProof="0" dirty="0"/>
              <a:t>Add a footer</a:t>
            </a:r>
          </a:p>
        </p:txBody>
      </p:sp>
      <p:sp>
        <p:nvSpPr>
          <p:cNvPr id="2" name="Date Placeholder 1"/>
          <p:cNvSpPr>
            <a:spLocks noGrp="1"/>
          </p:cNvSpPr>
          <p:nvPr>
            <p:ph type="dt" sz="half" idx="10"/>
          </p:nvPr>
        </p:nvSpPr>
        <p:spPr/>
        <p:txBody>
          <a:bodyPr rtlCol="0"/>
          <a:lstStyle/>
          <a:p>
            <a:pPr rtl="0"/>
            <a:fld id="{F0AD6598-70C7-4117-8999-25DCB2645893}" type="datetime1">
              <a:rPr lang="en-GB" noProof="0" smtClean="0"/>
              <a:t>14/05/2020</a:t>
            </a:fld>
            <a:endParaRPr lang="en-GB" noProof="0" dirty="0"/>
          </a:p>
        </p:txBody>
      </p:sp>
      <p:sp>
        <p:nvSpPr>
          <p:cNvPr id="4" name="Slide Number Placeholder 3"/>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Title 1"/>
          <p:cNvSpPr>
            <a:spLocks noGrp="1"/>
          </p:cNvSpPr>
          <p:nvPr>
            <p:ph type="title"/>
          </p:nvPr>
        </p:nvSpPr>
        <p:spPr/>
        <p:txBody>
          <a:bodyPr rtlCol="0" anchor="b">
            <a:normAutofit/>
          </a:bodyPr>
          <a:lstStyle>
            <a:lvl1pPr algn="l">
              <a:defRPr sz="3600" b="0"/>
            </a:lvl1pPr>
          </a:lstStyle>
          <a:p>
            <a:pPr rtl="0"/>
            <a:r>
              <a:rPr lang="en-GB" noProof="0"/>
              <a:t>Click to edit Master title style</a:t>
            </a:r>
            <a:endParaRPr lang="en-GB" noProof="0" dirty="0"/>
          </a:p>
        </p:txBody>
      </p:sp>
      <p:sp>
        <p:nvSpPr>
          <p:cNvPr id="3" name="Content Placeholder 2"/>
          <p:cNvSpPr>
            <a:spLocks noGrp="1"/>
          </p:cNvSpPr>
          <p:nvPr>
            <p:ph idx="1"/>
          </p:nvPr>
        </p:nvSpPr>
        <p:spPr>
          <a:xfrm>
            <a:off x="4675568" y="2087880"/>
            <a:ext cx="5791200" cy="38862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Text Placeholder 3"/>
          <p:cNvSpPr>
            <a:spLocks noGrp="1"/>
          </p:cNvSpPr>
          <p:nvPr>
            <p:ph type="body" sz="half" idx="2"/>
          </p:nvPr>
        </p:nvSpPr>
        <p:spPr>
          <a:xfrm>
            <a:off x="1522413"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52EB252E-1C7B-4904-91F6-05B8B7EEC6B4}" type="datetime1">
              <a:rPr lang="en-GB" noProof="0" smtClean="0"/>
              <a:t>14/05/2020</a:t>
            </a:fld>
            <a:endParaRPr lang="en-GB" noProof="0" dirty="0"/>
          </a:p>
        </p:txBody>
      </p:sp>
      <p:sp>
        <p:nvSpPr>
          <p:cNvPr id="7" name="Slide Number Placeholder 6"/>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Title 1"/>
          <p:cNvSpPr>
            <a:spLocks noGrp="1"/>
          </p:cNvSpPr>
          <p:nvPr>
            <p:ph type="title"/>
          </p:nvPr>
        </p:nvSpPr>
        <p:spPr/>
        <p:txBody>
          <a:bodyPr rtlCol="0" anchor="b">
            <a:normAutofit/>
          </a:bodyPr>
          <a:lstStyle>
            <a:lvl1pPr algn="l">
              <a:defRPr sz="3600" b="0"/>
            </a:lvl1pPr>
          </a:lstStyle>
          <a:p>
            <a:pPr rtl="0"/>
            <a:r>
              <a:rPr lang="en-GB" noProof="0"/>
              <a:t>Click to edit Master title style</a:t>
            </a:r>
            <a:endParaRPr lang="en-GB" noProof="0" dirty="0"/>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endParaRPr lang="en-GB" noProof="0" dirty="0"/>
          </a:p>
        </p:txBody>
      </p:sp>
      <p:sp>
        <p:nvSpPr>
          <p:cNvPr id="4" name="Text Placeholder 3"/>
          <p:cNvSpPr>
            <a:spLocks noGrp="1"/>
          </p:cNvSpPr>
          <p:nvPr>
            <p:ph type="body" sz="half" idx="2"/>
          </p:nvPr>
        </p:nvSpPr>
        <p:spPr>
          <a:xfrm>
            <a:off x="7923211"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46E8558C-679C-4F72-A0BA-09C824BA8974}" type="datetime1">
              <a:rPr lang="en-GB" noProof="0" smtClean="0"/>
              <a:t>14/05/2020</a:t>
            </a:fld>
            <a:endParaRPr lang="en-GB" noProof="0" dirty="0"/>
          </a:p>
        </p:txBody>
      </p:sp>
      <p:sp>
        <p:nvSpPr>
          <p:cNvPr id="7" name="Slide Number Placeholder 6"/>
          <p:cNvSpPr>
            <a:spLocks noGrp="1"/>
          </p:cNvSpPr>
          <p:nvPr>
            <p:ph type="sldNum" sz="quarter" idx="12"/>
          </p:nvPr>
        </p:nvSpPr>
        <p:spPr/>
        <p:txBody>
          <a:bodyPr rtlCol="0"/>
          <a:lstStyle/>
          <a:p>
            <a:pPr rtl="0"/>
            <a:fld id="{693B167E-EA96-4147-81DE-549160052C22}" type="slidenum">
              <a:rPr lang="en-GB" noProof="0" smtClean="0"/>
              <a:t>‹#›</a:t>
            </a:fld>
            <a:endParaRPr lang="en-GB"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en-GB" noProof="0"/>
              <a:t>Click to edit Master title style</a:t>
            </a:r>
            <a:endParaRPr lang="en-GB" noProof="0" dirty="0"/>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pPr rtl="0"/>
            <a:r>
              <a:rPr lang="en-GB" noProof="0" dirty="0"/>
              <a:t>Add a footer</a:t>
            </a:r>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pPr rtl="0"/>
            <a:fld id="{8E57A022-F28D-40FD-B334-9730D85E3E5D}" type="datetime1">
              <a:rPr lang="en-GB" noProof="0" smtClean="0"/>
              <a:t>14/05/2020</a:t>
            </a:fld>
            <a:endParaRPr lang="en-GB" noProof="0" dirty="0"/>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pPr rtl="0"/>
            <a:fld id="{693B167E-EA96-4147-81DE-549160052C22}" type="slidenum">
              <a:rPr lang="en-GB" noProof="0" smtClean="0"/>
              <a:pPr/>
              <a:t>‹#›</a:t>
            </a:fld>
            <a:endParaRPr lang="en-GB" noProof="0" dirty="0"/>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tiff"/><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kids.com/watch?v=Q_hzAlnSw5w&amp;hl=en-GB"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9uYBV3Wq-r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xlSGf9_am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89723"/>
            <a:ext cx="9144000" cy="1144556"/>
          </a:xfrm>
        </p:spPr>
        <p:txBody>
          <a:bodyPr rtlCol="0" anchor="b">
            <a:normAutofit/>
          </a:bodyPr>
          <a:lstStyle/>
          <a:p>
            <a:pPr rtl="0"/>
            <a:r>
              <a:rPr lang="en-GB" sz="4400" b="1" dirty="0">
                <a:latin typeface="NTPrint normal" panose="03000400000000000000" pitchFamily="66" charset="0"/>
              </a:rPr>
              <a:t>Frogs</a:t>
            </a:r>
          </a:p>
        </p:txBody>
      </p:sp>
      <p:pic>
        <p:nvPicPr>
          <p:cNvPr id="5" name="Picture 4">
            <a:extLst>
              <a:ext uri="{FF2B5EF4-FFF2-40B4-BE49-F238E27FC236}">
                <a16:creationId xmlns:a16="http://schemas.microsoft.com/office/drawing/2014/main" id="{10DFF055-30F7-024B-A975-484CCF35937D}"/>
              </a:ext>
            </a:extLst>
          </p:cNvPr>
          <p:cNvPicPr>
            <a:picLocks noChangeAspect="1"/>
          </p:cNvPicPr>
          <p:nvPr/>
        </p:nvPicPr>
        <p:blipFill>
          <a:blip r:embed="rId3"/>
          <a:stretch>
            <a:fillRect/>
          </a:stretch>
        </p:blipFill>
        <p:spPr>
          <a:xfrm>
            <a:off x="4675568" y="2104090"/>
            <a:ext cx="5791200" cy="3853780"/>
          </a:xfrm>
          <a:prstGeom prst="rect">
            <a:avLst/>
          </a:prstGeom>
          <a:noFill/>
        </p:spPr>
      </p:pic>
      <p:sp>
        <p:nvSpPr>
          <p:cNvPr id="3" name="Subtitle 2"/>
          <p:cNvSpPr>
            <a:spLocks noGrp="1"/>
          </p:cNvSpPr>
          <p:nvPr>
            <p:ph type="body" sz="half" idx="2"/>
          </p:nvPr>
        </p:nvSpPr>
        <p:spPr>
          <a:xfrm>
            <a:off x="1522413" y="3429000"/>
            <a:ext cx="2743200" cy="2514600"/>
          </a:xfrm>
        </p:spPr>
        <p:txBody>
          <a:bodyPr rtlCol="0">
            <a:normAutofit/>
          </a:bodyPr>
          <a:lstStyle/>
          <a:p>
            <a:pPr rtl="0"/>
            <a:endParaRPr lang="en-GB" dirty="0"/>
          </a:p>
          <a:p>
            <a:pPr rtl="0"/>
            <a:endParaRPr lang="en-GB" dirty="0"/>
          </a:p>
        </p:txBody>
      </p:sp>
      <p:pic>
        <p:nvPicPr>
          <p:cNvPr id="6" name="Picture 5">
            <a:extLst>
              <a:ext uri="{FF2B5EF4-FFF2-40B4-BE49-F238E27FC236}">
                <a16:creationId xmlns:a16="http://schemas.microsoft.com/office/drawing/2014/main" id="{64349B59-A7CA-2A44-B55C-BEA610225C0C}"/>
              </a:ext>
            </a:extLst>
          </p:cNvPr>
          <p:cNvPicPr>
            <a:picLocks noChangeAspect="1"/>
          </p:cNvPicPr>
          <p:nvPr/>
        </p:nvPicPr>
        <p:blipFill>
          <a:blip r:embed="rId4"/>
          <a:stretch>
            <a:fillRect/>
          </a:stretch>
        </p:blipFill>
        <p:spPr>
          <a:xfrm>
            <a:off x="549796" y="4437112"/>
            <a:ext cx="3176361" cy="1790700"/>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34D5-ECB1-2B41-8A6F-AD1461A0A1F2}"/>
              </a:ext>
            </a:extLst>
          </p:cNvPr>
          <p:cNvSpPr>
            <a:spLocks noGrp="1"/>
          </p:cNvSpPr>
          <p:nvPr>
            <p:ph type="title"/>
          </p:nvPr>
        </p:nvSpPr>
        <p:spPr>
          <a:xfrm>
            <a:off x="1522413" y="189723"/>
            <a:ext cx="9144000" cy="1144556"/>
          </a:xfrm>
        </p:spPr>
        <p:txBody>
          <a:bodyPr anchor="b">
            <a:normAutofit/>
          </a:bodyPr>
          <a:lstStyle/>
          <a:p>
            <a:r>
              <a:rPr lang="en-GB" sz="4400" b="1" dirty="0">
                <a:latin typeface="NTPrint normal" panose="03000400000000000000" pitchFamily="66" charset="0"/>
              </a:rPr>
              <a:t>Frogs</a:t>
            </a:r>
            <a:endParaRPr lang="en-IE" sz="4400" dirty="0">
              <a:latin typeface="NTPrint normal" panose="03000400000000000000" pitchFamily="66" charset="0"/>
            </a:endParaRPr>
          </a:p>
        </p:txBody>
      </p:sp>
      <p:pic>
        <p:nvPicPr>
          <p:cNvPr id="4" name="Picture 3">
            <a:extLst>
              <a:ext uri="{FF2B5EF4-FFF2-40B4-BE49-F238E27FC236}">
                <a16:creationId xmlns:a16="http://schemas.microsoft.com/office/drawing/2014/main" id="{8CB45A55-94E6-504F-A98B-E33B62665A81}"/>
              </a:ext>
            </a:extLst>
          </p:cNvPr>
          <p:cNvPicPr>
            <a:picLocks noChangeAspect="1"/>
          </p:cNvPicPr>
          <p:nvPr/>
        </p:nvPicPr>
        <p:blipFill rotWithShape="1">
          <a:blip r:embed="rId2"/>
          <a:srcRect t="10583" r="-2" b="-2"/>
          <a:stretch/>
        </p:blipFill>
        <p:spPr>
          <a:xfrm>
            <a:off x="1706880" y="2087880"/>
            <a:ext cx="5784978" cy="3886200"/>
          </a:xfrm>
          <a:prstGeom prst="rect">
            <a:avLst/>
          </a:prstGeom>
          <a:noFill/>
        </p:spPr>
      </p:pic>
      <p:sp>
        <p:nvSpPr>
          <p:cNvPr id="3" name="Content Placeholder 2">
            <a:extLst>
              <a:ext uri="{FF2B5EF4-FFF2-40B4-BE49-F238E27FC236}">
                <a16:creationId xmlns:a16="http://schemas.microsoft.com/office/drawing/2014/main" id="{22F35681-AA0E-184F-9224-6202021E7F6B}"/>
              </a:ext>
            </a:extLst>
          </p:cNvPr>
          <p:cNvSpPr>
            <a:spLocks noGrp="1"/>
          </p:cNvSpPr>
          <p:nvPr>
            <p:ph type="body" sz="half" idx="2"/>
          </p:nvPr>
        </p:nvSpPr>
        <p:spPr>
          <a:xfrm>
            <a:off x="7966620" y="2485648"/>
            <a:ext cx="3931841" cy="3090664"/>
          </a:xfrm>
        </p:spPr>
        <p:txBody>
          <a:bodyPr>
            <a:noAutofit/>
          </a:bodyPr>
          <a:lstStyle/>
          <a:p>
            <a:pPr marL="0" indent="0">
              <a:buNone/>
            </a:pPr>
            <a:r>
              <a:rPr lang="en-GB" sz="3600" dirty="0">
                <a:latin typeface="NTPrint normal" panose="03000400000000000000" pitchFamily="66" charset="0"/>
              </a:rPr>
              <a:t>Most of the time frogs live on land. They go back to water on hot days, to hibernate in the mud in the winter and to breed when they are about five years old.</a:t>
            </a:r>
            <a:endParaRPr lang="en-IE" sz="3600" dirty="0">
              <a:latin typeface="NTPrint normal" panose="03000400000000000000" pitchFamily="66" charset="0"/>
            </a:endParaRPr>
          </a:p>
        </p:txBody>
      </p:sp>
    </p:spTree>
    <p:extLst>
      <p:ext uri="{BB962C8B-B14F-4D97-AF65-F5344CB8AC3E}">
        <p14:creationId xmlns:p14="http://schemas.microsoft.com/office/powerpoint/2010/main" val="77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IE" dirty="0">
                <a:latin typeface="NTPrint normal" panose="03000400000000000000" pitchFamily="66" charset="0"/>
              </a:rPr>
              <a:t>How many words can you think of that rhyme with frog?</a:t>
            </a:r>
            <a:endParaRPr lang="en-GB" dirty="0"/>
          </a:p>
        </p:txBody>
      </p:sp>
      <p:pic>
        <p:nvPicPr>
          <p:cNvPr id="6" name="Content Placeholder 5">
            <a:extLst>
              <a:ext uri="{FF2B5EF4-FFF2-40B4-BE49-F238E27FC236}">
                <a16:creationId xmlns:a16="http://schemas.microsoft.com/office/drawing/2014/main" id="{FB2714B4-D176-9943-84E9-D97399709394}"/>
              </a:ext>
            </a:extLst>
          </p:cNvPr>
          <p:cNvPicPr>
            <a:picLocks noGrp="1" noChangeAspect="1"/>
          </p:cNvPicPr>
          <p:nvPr>
            <p:ph sz="half" idx="1"/>
          </p:nvPr>
        </p:nvPicPr>
        <p:blipFill>
          <a:blip r:embed="rId3"/>
          <a:stretch>
            <a:fillRect/>
          </a:stretch>
        </p:blipFill>
        <p:spPr>
          <a:xfrm>
            <a:off x="765820" y="1888645"/>
            <a:ext cx="1873250" cy="1873250"/>
          </a:xfrm>
          <a:prstGeom prst="rect">
            <a:avLst/>
          </a:prstGeom>
        </p:spPr>
      </p:pic>
      <p:sp>
        <p:nvSpPr>
          <p:cNvPr id="4" name="Content Placeholder 3">
            <a:extLst>
              <a:ext uri="{FF2B5EF4-FFF2-40B4-BE49-F238E27FC236}">
                <a16:creationId xmlns:a16="http://schemas.microsoft.com/office/drawing/2014/main" id="{0FB8BF1A-99F4-4E45-B1F4-197D292A9238}"/>
              </a:ext>
            </a:extLst>
          </p:cNvPr>
          <p:cNvSpPr>
            <a:spLocks noGrp="1"/>
          </p:cNvSpPr>
          <p:nvPr>
            <p:ph sz="half" idx="2"/>
          </p:nvPr>
        </p:nvSpPr>
        <p:spPr>
          <a:xfrm>
            <a:off x="549796" y="5733256"/>
            <a:ext cx="4416552" cy="4267200"/>
          </a:xfrm>
        </p:spPr>
        <p:txBody>
          <a:bodyPr>
            <a:normAutofit/>
          </a:bodyPr>
          <a:lstStyle/>
          <a:p>
            <a:pPr marL="0" indent="0">
              <a:buNone/>
            </a:pPr>
            <a:r>
              <a:rPr lang="en-IE" sz="3600" dirty="0">
                <a:latin typeface="NTPrint normal" panose="03000400000000000000" pitchFamily="66" charset="0"/>
              </a:rPr>
              <a:t>Can you write them down?</a:t>
            </a:r>
          </a:p>
        </p:txBody>
      </p:sp>
      <p:pic>
        <p:nvPicPr>
          <p:cNvPr id="8" name="Picture 7" descr="A picture containing drawing&#10;&#10;Description automatically generated">
            <a:extLst>
              <a:ext uri="{FF2B5EF4-FFF2-40B4-BE49-F238E27FC236}">
                <a16:creationId xmlns:a16="http://schemas.microsoft.com/office/drawing/2014/main" id="{D9AFE73D-EBCB-F74D-8B85-14FE35E21254}"/>
              </a:ext>
            </a:extLst>
          </p:cNvPr>
          <p:cNvPicPr>
            <a:picLocks noChangeAspect="1"/>
          </p:cNvPicPr>
          <p:nvPr/>
        </p:nvPicPr>
        <p:blipFill>
          <a:blip r:embed="rId4"/>
          <a:stretch>
            <a:fillRect/>
          </a:stretch>
        </p:blipFill>
        <p:spPr>
          <a:xfrm>
            <a:off x="4654252" y="3781814"/>
            <a:ext cx="2213250" cy="1401440"/>
          </a:xfrm>
          <a:prstGeom prst="rect">
            <a:avLst/>
          </a:prstGeom>
        </p:spPr>
      </p:pic>
      <p:pic>
        <p:nvPicPr>
          <p:cNvPr id="10" name="Picture 9">
            <a:extLst>
              <a:ext uri="{FF2B5EF4-FFF2-40B4-BE49-F238E27FC236}">
                <a16:creationId xmlns:a16="http://schemas.microsoft.com/office/drawing/2014/main" id="{526FCF54-1170-454A-9D83-1B2E37435F66}"/>
              </a:ext>
            </a:extLst>
          </p:cNvPr>
          <p:cNvPicPr>
            <a:picLocks noChangeAspect="1"/>
          </p:cNvPicPr>
          <p:nvPr/>
        </p:nvPicPr>
        <p:blipFill>
          <a:blip r:embed="rId5"/>
          <a:stretch>
            <a:fillRect/>
          </a:stretch>
        </p:blipFill>
        <p:spPr>
          <a:xfrm>
            <a:off x="8368062" y="2331884"/>
            <a:ext cx="2276872" cy="2276872"/>
          </a:xfrm>
          <a:prstGeom prst="rect">
            <a:avLst/>
          </a:prstGeom>
        </p:spPr>
      </p:pic>
    </p:spTree>
    <p:extLst>
      <p:ext uri="{BB962C8B-B14F-4D97-AF65-F5344CB8AC3E}">
        <p14:creationId xmlns:p14="http://schemas.microsoft.com/office/powerpoint/2010/main" val="85366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BBA2-283E-994A-BE23-2C31FEFCC0F8}"/>
              </a:ext>
            </a:extLst>
          </p:cNvPr>
          <p:cNvSpPr>
            <a:spLocks noGrp="1"/>
          </p:cNvSpPr>
          <p:nvPr>
            <p:ph type="title"/>
          </p:nvPr>
        </p:nvSpPr>
        <p:spPr/>
        <p:txBody>
          <a:bodyPr>
            <a:normAutofit/>
          </a:bodyPr>
          <a:lstStyle/>
          <a:p>
            <a:r>
              <a:rPr lang="en-IE" sz="4400" dirty="0">
                <a:latin typeface="NTPrint normal" panose="03000400000000000000" pitchFamily="66" charset="0"/>
              </a:rPr>
              <a:t>Five little speckled frogs </a:t>
            </a:r>
          </a:p>
        </p:txBody>
      </p:sp>
      <p:sp>
        <p:nvSpPr>
          <p:cNvPr id="3" name="Content Placeholder 2">
            <a:extLst>
              <a:ext uri="{FF2B5EF4-FFF2-40B4-BE49-F238E27FC236}">
                <a16:creationId xmlns:a16="http://schemas.microsoft.com/office/drawing/2014/main" id="{8053E801-9656-F94C-B8E1-1A48D6A50B8E}"/>
              </a:ext>
            </a:extLst>
          </p:cNvPr>
          <p:cNvSpPr>
            <a:spLocks noGrp="1"/>
          </p:cNvSpPr>
          <p:nvPr>
            <p:ph sz="half" idx="1"/>
          </p:nvPr>
        </p:nvSpPr>
        <p:spPr>
          <a:xfrm>
            <a:off x="1522412" y="1905000"/>
            <a:ext cx="9468544" cy="4267200"/>
          </a:xfrm>
        </p:spPr>
        <p:txBody>
          <a:bodyPr>
            <a:normAutofit fontScale="92500"/>
          </a:bodyPr>
          <a:lstStyle/>
          <a:p>
            <a:pPr marL="0" indent="0">
              <a:buNone/>
            </a:pPr>
            <a:r>
              <a:rPr lang="en-IE" sz="3600" dirty="0">
                <a:latin typeface="NTPrint normal" panose="03000400000000000000" pitchFamily="66" charset="0"/>
              </a:rPr>
              <a:t>Enjoy singing this song at home.</a:t>
            </a: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r>
              <a:rPr lang="en-IE" sz="3600" dirty="0">
                <a:latin typeface="NTPrint normal" panose="03000400000000000000" pitchFamily="66" charset="0"/>
                <a:hlinkClick r:id="rId2"/>
              </a:rPr>
              <a:t>https://www.youtubekids.com/watch?v=Q_hzAlnSw5w&amp;hl=en-GB</a:t>
            </a: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p:txBody>
      </p:sp>
      <p:pic>
        <p:nvPicPr>
          <p:cNvPr id="6" name="Picture 5" descr="A screenshot of a cell phone&#10;&#10;Description automatically generated">
            <a:extLst>
              <a:ext uri="{FF2B5EF4-FFF2-40B4-BE49-F238E27FC236}">
                <a16:creationId xmlns:a16="http://schemas.microsoft.com/office/drawing/2014/main" id="{2AC66D4B-1F02-294B-BB41-04B08CD6C9D5}"/>
              </a:ext>
            </a:extLst>
          </p:cNvPr>
          <p:cNvPicPr>
            <a:picLocks noChangeAspect="1"/>
          </p:cNvPicPr>
          <p:nvPr/>
        </p:nvPicPr>
        <p:blipFill>
          <a:blip r:embed="rId3"/>
          <a:stretch>
            <a:fillRect/>
          </a:stretch>
        </p:blipFill>
        <p:spPr>
          <a:xfrm>
            <a:off x="7246540" y="1905000"/>
            <a:ext cx="4089400" cy="2984500"/>
          </a:xfrm>
          <a:prstGeom prst="rect">
            <a:avLst/>
          </a:prstGeom>
        </p:spPr>
      </p:pic>
    </p:spTree>
    <p:extLst>
      <p:ext uri="{BB962C8B-B14F-4D97-AF65-F5344CB8AC3E}">
        <p14:creationId xmlns:p14="http://schemas.microsoft.com/office/powerpoint/2010/main" val="253535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3989-FEBE-1C49-8A91-848C70D44CE5}"/>
              </a:ext>
            </a:extLst>
          </p:cNvPr>
          <p:cNvSpPr>
            <a:spLocks noGrp="1"/>
          </p:cNvSpPr>
          <p:nvPr>
            <p:ph type="title"/>
          </p:nvPr>
        </p:nvSpPr>
        <p:spPr/>
        <p:txBody>
          <a:bodyPr>
            <a:normAutofit/>
          </a:bodyPr>
          <a:lstStyle/>
          <a:p>
            <a:r>
              <a:rPr lang="en-IE" sz="4400" dirty="0">
                <a:latin typeface="NTPrint normal" panose="03000400000000000000" pitchFamily="66" charset="0"/>
              </a:rPr>
              <a:t>The Wide Mouthed Frog</a:t>
            </a:r>
          </a:p>
        </p:txBody>
      </p:sp>
      <p:sp>
        <p:nvSpPr>
          <p:cNvPr id="3" name="Content Placeholder 2">
            <a:extLst>
              <a:ext uri="{FF2B5EF4-FFF2-40B4-BE49-F238E27FC236}">
                <a16:creationId xmlns:a16="http://schemas.microsoft.com/office/drawing/2014/main" id="{CA6AD2BA-C09A-F54B-A2F3-0D4AE19761C3}"/>
              </a:ext>
            </a:extLst>
          </p:cNvPr>
          <p:cNvSpPr>
            <a:spLocks noGrp="1"/>
          </p:cNvSpPr>
          <p:nvPr>
            <p:ph idx="1"/>
          </p:nvPr>
        </p:nvSpPr>
        <p:spPr/>
        <p:txBody>
          <a:bodyPr>
            <a:normAutofit/>
          </a:bodyPr>
          <a:lstStyle/>
          <a:p>
            <a:pPr marL="0" indent="0">
              <a:buNone/>
            </a:pPr>
            <a:r>
              <a:rPr lang="en-IE" sz="3600" dirty="0">
                <a:latin typeface="NTPrint normal" panose="03000400000000000000" pitchFamily="66" charset="0"/>
              </a:rPr>
              <a:t>There is another super story about a frog called,</a:t>
            </a:r>
          </a:p>
          <a:p>
            <a:pPr marL="0" indent="0">
              <a:buNone/>
            </a:pPr>
            <a:r>
              <a:rPr lang="en-IE" sz="3600" dirty="0">
                <a:latin typeface="NTPrint normal" panose="03000400000000000000" pitchFamily="66" charset="0"/>
              </a:rPr>
              <a:t>’The Big Wide Mouthed Frog’</a:t>
            </a:r>
          </a:p>
          <a:p>
            <a:pPr marL="0" indent="0">
              <a:buNone/>
            </a:pPr>
            <a:endParaRPr lang="en-IE" sz="3600" dirty="0">
              <a:latin typeface="NTPrint normal" panose="03000400000000000000" pitchFamily="66" charset="0"/>
            </a:endParaRPr>
          </a:p>
          <a:p>
            <a:pPr marL="0" indent="0">
              <a:buNone/>
            </a:pPr>
            <a:r>
              <a:rPr lang="en-IE" sz="3600" dirty="0">
                <a:latin typeface="NTPrint normal" panose="03000400000000000000" pitchFamily="66" charset="0"/>
              </a:rPr>
              <a:t>You can listen to it here:</a:t>
            </a:r>
          </a:p>
          <a:p>
            <a:pPr marL="0" indent="0">
              <a:buNone/>
            </a:pPr>
            <a:r>
              <a:rPr lang="en-IE" sz="3600" dirty="0">
                <a:latin typeface="NTPrint normal" panose="03000400000000000000" pitchFamily="66" charset="0"/>
                <a:hlinkClick r:id="rId2"/>
              </a:rPr>
              <a:t>https://www.youtube.com/watch?v=9uYBV3Wq-r0</a:t>
            </a: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a:p>
            <a:pPr marL="0" indent="0">
              <a:buNone/>
            </a:pPr>
            <a:endParaRPr lang="en-IE" sz="3600" dirty="0">
              <a:latin typeface="NTPrint normal" panose="03000400000000000000" pitchFamily="66" charset="0"/>
            </a:endParaRPr>
          </a:p>
        </p:txBody>
      </p:sp>
    </p:spTree>
    <p:extLst>
      <p:ext uri="{BB962C8B-B14F-4D97-AF65-F5344CB8AC3E}">
        <p14:creationId xmlns:p14="http://schemas.microsoft.com/office/powerpoint/2010/main" val="350606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00DF1-752E-D241-81EE-186E51338C18}"/>
              </a:ext>
            </a:extLst>
          </p:cNvPr>
          <p:cNvSpPr>
            <a:spLocks noGrp="1"/>
          </p:cNvSpPr>
          <p:nvPr>
            <p:ph type="title"/>
          </p:nvPr>
        </p:nvSpPr>
        <p:spPr/>
        <p:txBody>
          <a:bodyPr>
            <a:normAutofit/>
          </a:bodyPr>
          <a:lstStyle/>
          <a:p>
            <a:r>
              <a:rPr lang="en-IE" sz="4400" dirty="0">
                <a:latin typeface="NTPrint normal" panose="03000400000000000000" pitchFamily="66" charset="0"/>
              </a:rPr>
              <a:t>Here is a poem about frogs. Can you say it?</a:t>
            </a:r>
          </a:p>
        </p:txBody>
      </p:sp>
      <p:pic>
        <p:nvPicPr>
          <p:cNvPr id="5" name="Content Placeholder 4">
            <a:extLst>
              <a:ext uri="{FF2B5EF4-FFF2-40B4-BE49-F238E27FC236}">
                <a16:creationId xmlns:a16="http://schemas.microsoft.com/office/drawing/2014/main" id="{8AB5A4DB-7911-9648-ACF1-960715DD12A6}"/>
              </a:ext>
            </a:extLst>
          </p:cNvPr>
          <p:cNvPicPr>
            <a:picLocks noGrp="1" noChangeAspect="1"/>
          </p:cNvPicPr>
          <p:nvPr>
            <p:ph sz="half" idx="1"/>
          </p:nvPr>
        </p:nvPicPr>
        <p:blipFill>
          <a:blip r:embed="rId2"/>
          <a:stretch>
            <a:fillRect/>
          </a:stretch>
        </p:blipFill>
        <p:spPr>
          <a:xfrm>
            <a:off x="3718148" y="1556791"/>
            <a:ext cx="3888432" cy="5233487"/>
          </a:xfrm>
          <a:prstGeom prst="rect">
            <a:avLst/>
          </a:prstGeom>
        </p:spPr>
      </p:pic>
      <p:sp>
        <p:nvSpPr>
          <p:cNvPr id="6" name="TextBox 5">
            <a:extLst>
              <a:ext uri="{FF2B5EF4-FFF2-40B4-BE49-F238E27FC236}">
                <a16:creationId xmlns:a16="http://schemas.microsoft.com/office/drawing/2014/main" id="{7F32985E-CDDB-B341-A5B5-6140C76DFF5E}"/>
              </a:ext>
            </a:extLst>
          </p:cNvPr>
          <p:cNvSpPr txBox="1"/>
          <p:nvPr/>
        </p:nvSpPr>
        <p:spPr>
          <a:xfrm>
            <a:off x="6400800" y="979714"/>
            <a:ext cx="184731" cy="369332"/>
          </a:xfrm>
          <a:prstGeom prst="rect">
            <a:avLst/>
          </a:prstGeom>
          <a:noFill/>
        </p:spPr>
        <p:txBody>
          <a:bodyPr wrap="none" rtlCol="0">
            <a:spAutoFit/>
          </a:bodyPr>
          <a:lstStyle/>
          <a:p>
            <a:endParaRPr lang="en-IE" dirty="0"/>
          </a:p>
        </p:txBody>
      </p:sp>
    </p:spTree>
    <p:extLst>
      <p:ext uri="{BB962C8B-B14F-4D97-AF65-F5344CB8AC3E}">
        <p14:creationId xmlns:p14="http://schemas.microsoft.com/office/powerpoint/2010/main" val="253525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sz="4400" b="1" dirty="0">
                <a:latin typeface="NTPrint normal" panose="03000400000000000000" pitchFamily="66" charset="0"/>
              </a:rPr>
              <a:t>The lifecycle of a frog</a:t>
            </a:r>
            <a:r>
              <a:rPr lang="en-GB" dirty="0"/>
              <a:t>.</a:t>
            </a:r>
          </a:p>
        </p:txBody>
      </p:sp>
      <p:sp>
        <p:nvSpPr>
          <p:cNvPr id="7" name="Content Placeholder 6">
            <a:extLst>
              <a:ext uri="{FF2B5EF4-FFF2-40B4-BE49-F238E27FC236}">
                <a16:creationId xmlns:a16="http://schemas.microsoft.com/office/drawing/2014/main" id="{BE13DAFF-09F0-8F43-953B-C1B0F73CBC3D}"/>
              </a:ext>
            </a:extLst>
          </p:cNvPr>
          <p:cNvSpPr>
            <a:spLocks noGrp="1"/>
          </p:cNvSpPr>
          <p:nvPr>
            <p:ph sz="half" idx="1"/>
          </p:nvPr>
        </p:nvSpPr>
        <p:spPr>
          <a:xfrm>
            <a:off x="203714" y="1838908"/>
            <a:ext cx="7402866" cy="4470412"/>
          </a:xfrm>
        </p:spPr>
        <p:txBody>
          <a:bodyPr/>
          <a:lstStyle/>
          <a:p>
            <a:pPr marL="0" indent="0">
              <a:buNone/>
            </a:pPr>
            <a:r>
              <a:rPr lang="en-IE" sz="3600" dirty="0">
                <a:latin typeface="NTPrint normal" panose="03000400000000000000" pitchFamily="66" charset="0"/>
              </a:rPr>
              <a:t>Now watch our friend Auntie Mabel tell us more about the lifecycle of a frog.</a:t>
            </a:r>
          </a:p>
          <a:p>
            <a:pPr marL="0" indent="0">
              <a:buNone/>
            </a:pPr>
            <a:endParaRPr lang="en-IE" sz="3600" dirty="0">
              <a:latin typeface="NTPrint normal" panose="03000400000000000000" pitchFamily="66" charset="0"/>
            </a:endParaRPr>
          </a:p>
          <a:p>
            <a:pPr marL="0" indent="0">
              <a:buNone/>
            </a:pPr>
            <a:r>
              <a:rPr lang="en-IE" sz="3600" dirty="0">
                <a:latin typeface="NTPrint normal" panose="03000400000000000000" pitchFamily="66" charset="0"/>
                <a:hlinkClick r:id="rId3"/>
              </a:rPr>
              <a:t>https://www.youtube.com/watch?v=lxlSGf9_amA</a:t>
            </a:r>
            <a:endParaRPr lang="en-IE" sz="3600" dirty="0">
              <a:latin typeface="NTPrint normal" panose="03000400000000000000" pitchFamily="66" charset="0"/>
            </a:endParaRPr>
          </a:p>
          <a:p>
            <a:pPr marL="0" indent="0">
              <a:buNone/>
            </a:pPr>
            <a:endParaRPr lang="en-IE" dirty="0"/>
          </a:p>
        </p:txBody>
      </p:sp>
      <p:pic>
        <p:nvPicPr>
          <p:cNvPr id="8" name="Picture 7">
            <a:extLst>
              <a:ext uri="{FF2B5EF4-FFF2-40B4-BE49-F238E27FC236}">
                <a16:creationId xmlns:a16="http://schemas.microsoft.com/office/drawing/2014/main" id="{0866A576-DCDB-5448-84B7-19FCB94CE72C}"/>
              </a:ext>
            </a:extLst>
          </p:cNvPr>
          <p:cNvPicPr>
            <a:picLocks noChangeAspect="1"/>
          </p:cNvPicPr>
          <p:nvPr/>
        </p:nvPicPr>
        <p:blipFill>
          <a:blip r:embed="rId4"/>
          <a:stretch>
            <a:fillRect/>
          </a:stretch>
        </p:blipFill>
        <p:spPr>
          <a:xfrm>
            <a:off x="7606580" y="4118653"/>
            <a:ext cx="4522547" cy="2549624"/>
          </a:xfrm>
          <a:prstGeom prst="rect">
            <a:avLst/>
          </a:prstGeom>
        </p:spPr>
      </p:pic>
    </p:spTree>
    <p:extLst>
      <p:ext uri="{BB962C8B-B14F-4D97-AF65-F5344CB8AC3E}">
        <p14:creationId xmlns:p14="http://schemas.microsoft.com/office/powerpoint/2010/main" val="26335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00EB-5114-B34E-90F1-32552760E9C9}"/>
              </a:ext>
            </a:extLst>
          </p:cNvPr>
          <p:cNvSpPr>
            <a:spLocks noGrp="1"/>
          </p:cNvSpPr>
          <p:nvPr>
            <p:ph type="title"/>
          </p:nvPr>
        </p:nvSpPr>
        <p:spPr/>
        <p:txBody>
          <a:bodyPr>
            <a:normAutofit/>
          </a:bodyPr>
          <a:lstStyle/>
          <a:p>
            <a:r>
              <a:rPr lang="en-IE" sz="5998" dirty="0">
                <a:latin typeface="NTPrint normal" panose="03000400000000000000" pitchFamily="66" charset="0"/>
              </a:rPr>
              <a:t>Here is our school pond</a:t>
            </a:r>
          </a:p>
        </p:txBody>
      </p:sp>
      <p:pic>
        <p:nvPicPr>
          <p:cNvPr id="5" name="Content Placeholder 4" descr="A close up of a tree&#10;&#10;Description automatically generated">
            <a:extLst>
              <a:ext uri="{FF2B5EF4-FFF2-40B4-BE49-F238E27FC236}">
                <a16:creationId xmlns:a16="http://schemas.microsoft.com/office/drawing/2014/main" id="{59507544-7400-424D-8796-5B679564AD89}"/>
              </a:ext>
            </a:extLst>
          </p:cNvPr>
          <p:cNvPicPr>
            <a:picLocks noGrp="1" noChangeAspect="1"/>
          </p:cNvPicPr>
          <p:nvPr>
            <p:ph idx="1"/>
          </p:nvPr>
        </p:nvPicPr>
        <p:blipFill>
          <a:blip r:embed="rId2"/>
          <a:stretch>
            <a:fillRect/>
          </a:stretch>
        </p:blipFill>
        <p:spPr>
          <a:xfrm>
            <a:off x="5628603" y="2133937"/>
            <a:ext cx="2832949" cy="3777266"/>
          </a:xfrm>
        </p:spPr>
      </p:pic>
      <p:pic>
        <p:nvPicPr>
          <p:cNvPr id="7" name="Picture 6" descr="A close up of a rock&#10;&#10;Description automatically generated">
            <a:extLst>
              <a:ext uri="{FF2B5EF4-FFF2-40B4-BE49-F238E27FC236}">
                <a16:creationId xmlns:a16="http://schemas.microsoft.com/office/drawing/2014/main" id="{9D5D5829-DA0E-5743-8D03-77900729F85D}"/>
              </a:ext>
            </a:extLst>
          </p:cNvPr>
          <p:cNvPicPr>
            <a:picLocks noChangeAspect="1"/>
          </p:cNvPicPr>
          <p:nvPr/>
        </p:nvPicPr>
        <p:blipFill>
          <a:blip r:embed="rId3"/>
          <a:stretch>
            <a:fillRect/>
          </a:stretch>
        </p:blipFill>
        <p:spPr>
          <a:xfrm>
            <a:off x="8235792" y="1171811"/>
            <a:ext cx="3045090" cy="4060119"/>
          </a:xfrm>
          <a:prstGeom prst="rect">
            <a:avLst/>
          </a:prstGeom>
        </p:spPr>
      </p:pic>
      <p:sp>
        <p:nvSpPr>
          <p:cNvPr id="8" name="TextBox 7">
            <a:extLst>
              <a:ext uri="{FF2B5EF4-FFF2-40B4-BE49-F238E27FC236}">
                <a16:creationId xmlns:a16="http://schemas.microsoft.com/office/drawing/2014/main" id="{E89137BC-213A-1444-9CE7-6CBA89592694}"/>
              </a:ext>
            </a:extLst>
          </p:cNvPr>
          <p:cNvSpPr txBox="1"/>
          <p:nvPr/>
        </p:nvSpPr>
        <p:spPr>
          <a:xfrm>
            <a:off x="477282" y="2200782"/>
            <a:ext cx="4753033" cy="707758"/>
          </a:xfrm>
          <a:prstGeom prst="rect">
            <a:avLst/>
          </a:prstGeom>
          <a:noFill/>
        </p:spPr>
        <p:txBody>
          <a:bodyPr wrap="square" rtlCol="0">
            <a:spAutoFit/>
          </a:bodyPr>
          <a:lstStyle/>
          <a:p>
            <a:r>
              <a:rPr lang="en-IE" sz="3999" dirty="0">
                <a:latin typeface="NTPrint normal" panose="03000400000000000000" pitchFamily="66" charset="0"/>
              </a:rPr>
              <a:t>It has some frogspawn in it</a:t>
            </a:r>
            <a:r>
              <a:rPr lang="en-IE" sz="2399" dirty="0"/>
              <a:t>.</a:t>
            </a:r>
          </a:p>
        </p:txBody>
      </p:sp>
    </p:spTree>
    <p:extLst>
      <p:ext uri="{BB962C8B-B14F-4D97-AF65-F5344CB8AC3E}">
        <p14:creationId xmlns:p14="http://schemas.microsoft.com/office/powerpoint/2010/main" val="44651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FD8B-9267-6F4C-83E5-54B302BFC9B6}"/>
              </a:ext>
            </a:extLst>
          </p:cNvPr>
          <p:cNvSpPr>
            <a:spLocks noGrp="1"/>
          </p:cNvSpPr>
          <p:nvPr>
            <p:ph type="title"/>
          </p:nvPr>
        </p:nvSpPr>
        <p:spPr/>
        <p:txBody>
          <a:bodyPr>
            <a:normAutofit/>
          </a:bodyPr>
          <a:lstStyle/>
          <a:p>
            <a:r>
              <a:rPr lang="en-IE" sz="4400" b="1" dirty="0">
                <a:latin typeface="NTPrint normal" panose="03000400000000000000" pitchFamily="66" charset="0"/>
              </a:rPr>
              <a:t>The lifecycle of a frog</a:t>
            </a:r>
          </a:p>
        </p:txBody>
      </p:sp>
      <p:pic>
        <p:nvPicPr>
          <p:cNvPr id="1025" name="Picture 1" descr="Female frogs lay frogspawn in spring">
            <a:extLst>
              <a:ext uri="{FF2B5EF4-FFF2-40B4-BE49-F238E27FC236}">
                <a16:creationId xmlns:a16="http://schemas.microsoft.com/office/drawing/2014/main" id="{2756A84E-DA0F-F14D-82C8-FC66D81FF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96" y="2371814"/>
            <a:ext cx="4951710" cy="3935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C1474A8-9A18-274F-B0C4-C08DC2605488}"/>
              </a:ext>
            </a:extLst>
          </p:cNvPr>
          <p:cNvSpPr>
            <a:spLocks noChangeArrowheads="1"/>
          </p:cNvSpPr>
          <p:nvPr/>
        </p:nvSpPr>
        <p:spPr bwMode="auto">
          <a:xfrm>
            <a:off x="6191421" y="2564904"/>
            <a:ext cx="5472608" cy="255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126"/>
            <a:r>
              <a:rPr lang="en-US" altLang="en-US" sz="3200" dirty="0">
                <a:solidFill>
                  <a:srgbClr val="222222"/>
                </a:solidFill>
                <a:latin typeface="NTPrint normal" panose="03000400000000000000" pitchFamily="66" charset="0"/>
              </a:rPr>
              <a:t>In early March male frogs begin to look for a female frog who is about to lay frogspawn.</a:t>
            </a:r>
            <a:endParaRPr lang="en-US" altLang="en-US" sz="3200" dirty="0">
              <a:latin typeface="NTPrint normal" panose="03000400000000000000" pitchFamily="66" charset="0"/>
            </a:endParaRPr>
          </a:p>
          <a:p>
            <a:pPr defTabSz="914126"/>
            <a:r>
              <a:rPr lang="en-US" altLang="en-US" sz="3200" dirty="0">
                <a:solidFill>
                  <a:srgbClr val="222222"/>
                </a:solidFill>
                <a:latin typeface="NTPrint normal" panose="03000400000000000000" pitchFamily="66" charset="0"/>
              </a:rPr>
              <a:t>The male frog holds on to the female while she lays all the frogspawn. </a:t>
            </a:r>
            <a:endParaRPr lang="en-US" altLang="en-US" sz="3200" dirty="0">
              <a:latin typeface="NTPrint normal" panose="03000400000000000000" pitchFamily="66" charset="0"/>
            </a:endParaRPr>
          </a:p>
        </p:txBody>
      </p:sp>
    </p:spTree>
    <p:extLst>
      <p:ext uri="{BB962C8B-B14F-4D97-AF65-F5344CB8AC3E}">
        <p14:creationId xmlns:p14="http://schemas.microsoft.com/office/powerpoint/2010/main" val="333343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89723"/>
            <a:ext cx="9144000" cy="1144556"/>
          </a:xfrm>
        </p:spPr>
        <p:txBody>
          <a:bodyPr rtlCol="0" anchor="b">
            <a:normAutofit/>
          </a:bodyPr>
          <a:lstStyle/>
          <a:p>
            <a:pPr rtl="0"/>
            <a:r>
              <a:rPr lang="en-GB" sz="4400" b="1" dirty="0">
                <a:latin typeface="NTPrint normal" panose="03000400000000000000" pitchFamily="66" charset="0"/>
              </a:rPr>
              <a:t>Frogspawn</a:t>
            </a:r>
          </a:p>
        </p:txBody>
      </p:sp>
      <p:sp>
        <p:nvSpPr>
          <p:cNvPr id="3" name="Content Placeholder 2">
            <a:extLst>
              <a:ext uri="{FF2B5EF4-FFF2-40B4-BE49-F238E27FC236}">
                <a16:creationId xmlns:a16="http://schemas.microsoft.com/office/drawing/2014/main" id="{446065B7-5DEB-4A42-B74A-CD6C9294EBE6}"/>
              </a:ext>
            </a:extLst>
          </p:cNvPr>
          <p:cNvSpPr>
            <a:spLocks noGrp="1"/>
          </p:cNvSpPr>
          <p:nvPr>
            <p:ph sz="half" idx="1"/>
          </p:nvPr>
        </p:nvSpPr>
        <p:spPr>
          <a:xfrm>
            <a:off x="1197868" y="1905000"/>
            <a:ext cx="4416552" cy="4267200"/>
          </a:xfrm>
        </p:spPr>
        <p:txBody>
          <a:bodyPr>
            <a:normAutofit/>
          </a:bodyPr>
          <a:lstStyle/>
          <a:p>
            <a:pPr marL="0" indent="0">
              <a:buNone/>
            </a:pPr>
            <a:r>
              <a:rPr lang="en-GB" sz="3600" dirty="0">
                <a:latin typeface="NTPrint normal" panose="03000400000000000000" pitchFamily="66" charset="0"/>
              </a:rPr>
              <a:t>The spawn is made up of lots of single eggs. The black specks will become the tadpoles. </a:t>
            </a:r>
          </a:p>
          <a:p>
            <a:pPr marL="0" indent="0">
              <a:buNone/>
            </a:pPr>
            <a:r>
              <a:rPr lang="en-GB" sz="3600" dirty="0">
                <a:latin typeface="NTPrint normal" panose="03000400000000000000" pitchFamily="66" charset="0"/>
              </a:rPr>
              <a:t>The jelly round the tadpole is the food that it eats while it begins to grow.</a:t>
            </a:r>
          </a:p>
          <a:p>
            <a:endParaRPr lang="en-IE" dirty="0"/>
          </a:p>
        </p:txBody>
      </p:sp>
      <p:pic>
        <p:nvPicPr>
          <p:cNvPr id="4" name="Picture 3">
            <a:extLst>
              <a:ext uri="{FF2B5EF4-FFF2-40B4-BE49-F238E27FC236}">
                <a16:creationId xmlns:a16="http://schemas.microsoft.com/office/drawing/2014/main" id="{DDEEF0E1-9431-524A-BF36-2EBB05A207BE}"/>
              </a:ext>
            </a:extLst>
          </p:cNvPr>
          <p:cNvPicPr>
            <a:picLocks noChangeAspect="1"/>
          </p:cNvPicPr>
          <p:nvPr/>
        </p:nvPicPr>
        <p:blipFill rotWithShape="1">
          <a:blip r:embed="rId3"/>
          <a:srcRect r="6316" b="-3"/>
          <a:stretch/>
        </p:blipFill>
        <p:spPr>
          <a:xfrm>
            <a:off x="6246812" y="1905000"/>
            <a:ext cx="4416552" cy="4267200"/>
          </a:xfrm>
          <a:prstGeom prst="rect">
            <a:avLst/>
          </a:prstGeom>
          <a:noFill/>
        </p:spPr>
      </p:pic>
    </p:spTree>
    <p:extLst>
      <p:ext uri="{BB962C8B-B14F-4D97-AF65-F5344CB8AC3E}">
        <p14:creationId xmlns:p14="http://schemas.microsoft.com/office/powerpoint/2010/main" val="9972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r>
              <a:rPr lang="en-GB" sz="4000" b="1" dirty="0">
                <a:latin typeface="NTPrint normal" panose="03000400000000000000" pitchFamily="66" charset="0"/>
              </a:rPr>
              <a:t>The Tadpoles are Nearly Ready to Hatch</a:t>
            </a:r>
          </a:p>
        </p:txBody>
      </p:sp>
      <p:sp>
        <p:nvSpPr>
          <p:cNvPr id="3" name="Content Placeholder 2">
            <a:extLst>
              <a:ext uri="{FF2B5EF4-FFF2-40B4-BE49-F238E27FC236}">
                <a16:creationId xmlns:a16="http://schemas.microsoft.com/office/drawing/2014/main" id="{D660A483-A7B8-0D44-A5C6-E6CB8C92CBAD}"/>
              </a:ext>
            </a:extLst>
          </p:cNvPr>
          <p:cNvSpPr>
            <a:spLocks noGrp="1"/>
          </p:cNvSpPr>
          <p:nvPr>
            <p:ph idx="1"/>
          </p:nvPr>
        </p:nvSpPr>
        <p:spPr>
          <a:xfrm>
            <a:off x="765820" y="1916832"/>
            <a:ext cx="3779911" cy="4267200"/>
          </a:xfrm>
        </p:spPr>
        <p:txBody>
          <a:bodyPr>
            <a:normAutofit/>
          </a:bodyPr>
          <a:lstStyle/>
          <a:p>
            <a:pPr marL="0" indent="0">
              <a:buNone/>
            </a:pPr>
            <a:r>
              <a:rPr lang="en-GB" sz="4000" dirty="0">
                <a:latin typeface="NTPrint normal" panose="03000400000000000000" pitchFamily="66" charset="0"/>
              </a:rPr>
              <a:t>After about two weeks the tadpole embryo has become longer and you can see its head and tail. It is nearly ready to hatch from the egg.</a:t>
            </a:r>
            <a:endParaRPr lang="en-IE" sz="4000" dirty="0">
              <a:latin typeface="NTPrint normal" panose="03000400000000000000" pitchFamily="66" charset="0"/>
            </a:endParaRPr>
          </a:p>
        </p:txBody>
      </p:sp>
      <p:pic>
        <p:nvPicPr>
          <p:cNvPr id="4" name="Picture 3">
            <a:extLst>
              <a:ext uri="{FF2B5EF4-FFF2-40B4-BE49-F238E27FC236}">
                <a16:creationId xmlns:a16="http://schemas.microsoft.com/office/drawing/2014/main" id="{3E98E135-E710-EC45-9874-18F19A902FE2}"/>
              </a:ext>
            </a:extLst>
          </p:cNvPr>
          <p:cNvPicPr>
            <a:picLocks noChangeAspect="1"/>
          </p:cNvPicPr>
          <p:nvPr/>
        </p:nvPicPr>
        <p:blipFill>
          <a:blip r:embed="rId3"/>
          <a:stretch>
            <a:fillRect/>
          </a:stretch>
        </p:blipFill>
        <p:spPr>
          <a:xfrm>
            <a:off x="6886500" y="2132856"/>
            <a:ext cx="4255018" cy="3600400"/>
          </a:xfrm>
          <a:prstGeom prst="rect">
            <a:avLst/>
          </a:prstGeom>
        </p:spPr>
      </p:pic>
    </p:spTree>
    <p:extLst>
      <p:ext uri="{BB962C8B-B14F-4D97-AF65-F5344CB8AC3E}">
        <p14:creationId xmlns:p14="http://schemas.microsoft.com/office/powerpoint/2010/main" val="32006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6804-84AF-E843-94C6-9863A46742A8}"/>
              </a:ext>
            </a:extLst>
          </p:cNvPr>
          <p:cNvSpPr>
            <a:spLocks noGrp="1"/>
          </p:cNvSpPr>
          <p:nvPr>
            <p:ph type="title"/>
          </p:nvPr>
        </p:nvSpPr>
        <p:spPr>
          <a:xfrm>
            <a:off x="1522413" y="189723"/>
            <a:ext cx="9144000" cy="1144556"/>
          </a:xfrm>
        </p:spPr>
        <p:txBody>
          <a:bodyPr anchor="b">
            <a:normAutofit/>
          </a:bodyPr>
          <a:lstStyle/>
          <a:p>
            <a:r>
              <a:rPr lang="en-GB" sz="4400" b="1" dirty="0">
                <a:latin typeface="NTPrint normal" panose="03000400000000000000" pitchFamily="66" charset="0"/>
              </a:rPr>
              <a:t>The Tadpoles Hatch</a:t>
            </a:r>
            <a:endParaRPr lang="en-IE" sz="4400" dirty="0">
              <a:latin typeface="NTPrint normal" panose="03000400000000000000" pitchFamily="66" charset="0"/>
            </a:endParaRPr>
          </a:p>
        </p:txBody>
      </p:sp>
      <p:sp>
        <p:nvSpPr>
          <p:cNvPr id="9" name="Text Placeholder 2">
            <a:extLst>
              <a:ext uri="{FF2B5EF4-FFF2-40B4-BE49-F238E27FC236}">
                <a16:creationId xmlns:a16="http://schemas.microsoft.com/office/drawing/2014/main" id="{98230B7B-2E55-4C8D-B0CF-FECD3D8D69A7}"/>
              </a:ext>
            </a:extLst>
          </p:cNvPr>
          <p:cNvSpPr>
            <a:spLocks noGrp="1"/>
          </p:cNvSpPr>
          <p:nvPr>
            <p:ph type="body" idx="1"/>
          </p:nvPr>
        </p:nvSpPr>
        <p:spPr>
          <a:xfrm>
            <a:off x="1522413" y="1905000"/>
            <a:ext cx="4416552" cy="762000"/>
          </a:xfrm>
        </p:spPr>
        <p:txBody>
          <a:bodyPr/>
          <a:lstStyle/>
          <a:p>
            <a:endParaRPr lang="en-US"/>
          </a:p>
        </p:txBody>
      </p:sp>
      <p:pic>
        <p:nvPicPr>
          <p:cNvPr id="4" name="Picture 3">
            <a:extLst>
              <a:ext uri="{FF2B5EF4-FFF2-40B4-BE49-F238E27FC236}">
                <a16:creationId xmlns:a16="http://schemas.microsoft.com/office/drawing/2014/main" id="{73AF12D8-E6C0-DF49-ABD3-7ECCE4A6B135}"/>
              </a:ext>
            </a:extLst>
          </p:cNvPr>
          <p:cNvPicPr>
            <a:picLocks noChangeAspect="1"/>
          </p:cNvPicPr>
          <p:nvPr/>
        </p:nvPicPr>
        <p:blipFill rotWithShape="1">
          <a:blip r:embed="rId2"/>
          <a:srcRect t="10083" r="-4" b="7182"/>
          <a:stretch/>
        </p:blipFill>
        <p:spPr>
          <a:xfrm>
            <a:off x="1522413" y="2743200"/>
            <a:ext cx="4416552" cy="3429001"/>
          </a:xfrm>
          <a:prstGeom prst="rect">
            <a:avLst/>
          </a:prstGeom>
          <a:noFill/>
        </p:spPr>
      </p:pic>
      <p:sp>
        <p:nvSpPr>
          <p:cNvPr id="3" name="Content Placeholder 2">
            <a:extLst>
              <a:ext uri="{FF2B5EF4-FFF2-40B4-BE49-F238E27FC236}">
                <a16:creationId xmlns:a16="http://schemas.microsoft.com/office/drawing/2014/main" id="{F81E5DDE-F650-6F42-B000-AC6FB9055D80}"/>
              </a:ext>
            </a:extLst>
          </p:cNvPr>
          <p:cNvSpPr>
            <a:spLocks noGrp="1"/>
          </p:cNvSpPr>
          <p:nvPr>
            <p:ph sz="quarter" idx="4"/>
          </p:nvPr>
        </p:nvSpPr>
        <p:spPr>
          <a:xfrm>
            <a:off x="6246812" y="2743200"/>
            <a:ext cx="4416552" cy="3429001"/>
          </a:xfrm>
        </p:spPr>
        <p:txBody>
          <a:bodyPr>
            <a:normAutofit lnSpcReduction="10000"/>
          </a:bodyPr>
          <a:lstStyle/>
          <a:p>
            <a:pPr marL="0" indent="0">
              <a:buNone/>
            </a:pPr>
            <a:r>
              <a:rPr lang="en-GB" sz="3600" dirty="0">
                <a:latin typeface="NTPrint normal" panose="03000400000000000000" pitchFamily="66" charset="0"/>
              </a:rPr>
              <a:t>The tadpoles hatch after around three weeks. They feed altogether on the jelly at first. </a:t>
            </a:r>
          </a:p>
          <a:p>
            <a:pPr marL="0" indent="0">
              <a:buNone/>
            </a:pPr>
            <a:r>
              <a:rPr lang="en-GB" sz="3600" dirty="0">
                <a:latin typeface="NTPrint normal" panose="03000400000000000000" pitchFamily="66" charset="0"/>
              </a:rPr>
              <a:t>Can you see their feathery-like gills on the side of their heads?</a:t>
            </a:r>
          </a:p>
          <a:p>
            <a:pPr marL="0" indent="0">
              <a:buNone/>
            </a:pPr>
            <a:endParaRPr lang="en-IE" dirty="0"/>
          </a:p>
        </p:txBody>
      </p:sp>
    </p:spTree>
    <p:extLst>
      <p:ext uri="{BB962C8B-B14F-4D97-AF65-F5344CB8AC3E}">
        <p14:creationId xmlns:p14="http://schemas.microsoft.com/office/powerpoint/2010/main" val="31025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70E3-7374-C040-ABD1-A2620AF4CA12}"/>
              </a:ext>
            </a:extLst>
          </p:cNvPr>
          <p:cNvSpPr>
            <a:spLocks noGrp="1"/>
          </p:cNvSpPr>
          <p:nvPr>
            <p:ph type="title"/>
          </p:nvPr>
        </p:nvSpPr>
        <p:spPr/>
        <p:txBody>
          <a:bodyPr>
            <a:normAutofit/>
          </a:bodyPr>
          <a:lstStyle/>
          <a:p>
            <a:r>
              <a:rPr lang="en-GB" sz="4400" b="1" dirty="0">
                <a:latin typeface="NTPrint normal" panose="03000400000000000000" pitchFamily="66" charset="0"/>
              </a:rPr>
              <a:t>Tadpoles Develop Internal Gills</a:t>
            </a:r>
            <a:endParaRPr lang="en-IE" sz="4400" dirty="0">
              <a:latin typeface="NTPrint normal" panose="03000400000000000000" pitchFamily="66" charset="0"/>
            </a:endParaRPr>
          </a:p>
        </p:txBody>
      </p:sp>
      <p:sp>
        <p:nvSpPr>
          <p:cNvPr id="3" name="Content Placeholder 2">
            <a:extLst>
              <a:ext uri="{FF2B5EF4-FFF2-40B4-BE49-F238E27FC236}">
                <a16:creationId xmlns:a16="http://schemas.microsoft.com/office/drawing/2014/main" id="{F00ADBD7-E75C-5144-9B75-BC1367DB5118}"/>
              </a:ext>
            </a:extLst>
          </p:cNvPr>
          <p:cNvSpPr>
            <a:spLocks noGrp="1"/>
          </p:cNvSpPr>
          <p:nvPr>
            <p:ph idx="1"/>
          </p:nvPr>
        </p:nvSpPr>
        <p:spPr>
          <a:xfrm>
            <a:off x="765820" y="1916832"/>
            <a:ext cx="4968552" cy="4176464"/>
          </a:xfrm>
        </p:spPr>
        <p:txBody>
          <a:bodyPr>
            <a:noAutofit/>
          </a:bodyPr>
          <a:lstStyle/>
          <a:p>
            <a:pPr marL="0" indent="0">
              <a:buNone/>
            </a:pPr>
            <a:r>
              <a:rPr lang="en-GB" sz="3200" dirty="0">
                <a:latin typeface="NTPrint normal" panose="03000400000000000000" pitchFamily="66" charset="0"/>
              </a:rPr>
              <a:t>Around a week later, the feathery-like gills have grown a skin over them. The gills are now inside the tadpole's body so they cannot be seen. </a:t>
            </a:r>
          </a:p>
          <a:p>
            <a:pPr marL="0" indent="0">
              <a:buNone/>
            </a:pPr>
            <a:r>
              <a:rPr lang="en-GB" sz="3200" dirty="0">
                <a:latin typeface="NTPrint normal" panose="03000400000000000000" pitchFamily="66" charset="0"/>
              </a:rPr>
              <a:t>The newt is looking for a meal. He is lucky, there are a lot of tadpoles to choose from. Can you see he is walking on the tadpoles?</a:t>
            </a:r>
          </a:p>
          <a:p>
            <a:pPr marL="0" indent="0">
              <a:buNone/>
            </a:pPr>
            <a:r>
              <a:rPr lang="en-IE" sz="2800" dirty="0"/>
              <a:t> </a:t>
            </a:r>
          </a:p>
        </p:txBody>
      </p:sp>
      <p:pic>
        <p:nvPicPr>
          <p:cNvPr id="4" name="Picture 3">
            <a:extLst>
              <a:ext uri="{FF2B5EF4-FFF2-40B4-BE49-F238E27FC236}">
                <a16:creationId xmlns:a16="http://schemas.microsoft.com/office/drawing/2014/main" id="{62252E02-E91B-7943-95BD-F0B255766F14}"/>
              </a:ext>
            </a:extLst>
          </p:cNvPr>
          <p:cNvPicPr>
            <a:picLocks noChangeAspect="1"/>
          </p:cNvPicPr>
          <p:nvPr/>
        </p:nvPicPr>
        <p:blipFill>
          <a:blip r:embed="rId2"/>
          <a:stretch>
            <a:fillRect/>
          </a:stretch>
        </p:blipFill>
        <p:spPr>
          <a:xfrm>
            <a:off x="6742484" y="2121790"/>
            <a:ext cx="4258296" cy="3035401"/>
          </a:xfrm>
          <a:prstGeom prst="rect">
            <a:avLst/>
          </a:prstGeom>
        </p:spPr>
      </p:pic>
    </p:spTree>
    <p:extLst>
      <p:ext uri="{BB962C8B-B14F-4D97-AF65-F5344CB8AC3E}">
        <p14:creationId xmlns:p14="http://schemas.microsoft.com/office/powerpoint/2010/main" val="133061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02FC-85EA-5A40-827B-F897E1E69FC8}"/>
              </a:ext>
            </a:extLst>
          </p:cNvPr>
          <p:cNvSpPr>
            <a:spLocks noGrp="1"/>
          </p:cNvSpPr>
          <p:nvPr>
            <p:ph type="title"/>
          </p:nvPr>
        </p:nvSpPr>
        <p:spPr/>
        <p:txBody>
          <a:bodyPr>
            <a:normAutofit/>
          </a:bodyPr>
          <a:lstStyle/>
          <a:p>
            <a:r>
              <a:rPr lang="en-GB" sz="4400" b="1" dirty="0">
                <a:latin typeface="NTPrint normal" panose="03000400000000000000" pitchFamily="66" charset="0"/>
              </a:rPr>
              <a:t>The Tadpoles Grow Legs</a:t>
            </a:r>
            <a:endParaRPr lang="en-IE" sz="4400" dirty="0">
              <a:latin typeface="NTPrint normal" panose="03000400000000000000" pitchFamily="66" charset="0"/>
            </a:endParaRPr>
          </a:p>
        </p:txBody>
      </p:sp>
      <p:sp>
        <p:nvSpPr>
          <p:cNvPr id="3" name="Content Placeholder 2">
            <a:extLst>
              <a:ext uri="{FF2B5EF4-FFF2-40B4-BE49-F238E27FC236}">
                <a16:creationId xmlns:a16="http://schemas.microsoft.com/office/drawing/2014/main" id="{F74DDF57-F24F-B64F-813C-E4176233F6F5}"/>
              </a:ext>
            </a:extLst>
          </p:cNvPr>
          <p:cNvSpPr>
            <a:spLocks noGrp="1"/>
          </p:cNvSpPr>
          <p:nvPr>
            <p:ph idx="1"/>
          </p:nvPr>
        </p:nvSpPr>
        <p:spPr>
          <a:xfrm>
            <a:off x="1151574" y="1916832"/>
            <a:ext cx="4932039" cy="4116288"/>
          </a:xfrm>
        </p:spPr>
        <p:txBody>
          <a:bodyPr>
            <a:normAutofit/>
          </a:bodyPr>
          <a:lstStyle/>
          <a:p>
            <a:pPr marL="0" indent="0">
              <a:buNone/>
            </a:pPr>
            <a:r>
              <a:rPr lang="en-GB" sz="3600" dirty="0">
                <a:latin typeface="NTPrint normal" panose="03000400000000000000" pitchFamily="66" charset="0"/>
              </a:rPr>
              <a:t>By the summer each tadpole has grown first back legs and then front legs, which will be needed for hopping on the ground.</a:t>
            </a:r>
          </a:p>
          <a:p>
            <a:pPr marL="0" indent="0">
              <a:buNone/>
            </a:pPr>
            <a:r>
              <a:rPr lang="en-GB" sz="3600" dirty="0">
                <a:latin typeface="NTPrint normal" panose="03000400000000000000" pitchFamily="66" charset="0"/>
              </a:rPr>
              <a:t>The tadpole's eyes have become more frog-like but it still has a long tail.</a:t>
            </a:r>
          </a:p>
          <a:p>
            <a:pPr marL="0" indent="0">
              <a:buNone/>
            </a:pPr>
            <a:endParaRPr lang="en-IE" sz="2800" dirty="0"/>
          </a:p>
        </p:txBody>
      </p:sp>
      <p:pic>
        <p:nvPicPr>
          <p:cNvPr id="4" name="Picture 3">
            <a:extLst>
              <a:ext uri="{FF2B5EF4-FFF2-40B4-BE49-F238E27FC236}">
                <a16:creationId xmlns:a16="http://schemas.microsoft.com/office/drawing/2014/main" id="{45869C52-D982-5343-8EB0-D8C73A9AC4B6}"/>
              </a:ext>
            </a:extLst>
          </p:cNvPr>
          <p:cNvPicPr>
            <a:picLocks noChangeAspect="1"/>
          </p:cNvPicPr>
          <p:nvPr/>
        </p:nvPicPr>
        <p:blipFill>
          <a:blip r:embed="rId2"/>
          <a:stretch>
            <a:fillRect/>
          </a:stretch>
        </p:blipFill>
        <p:spPr>
          <a:xfrm>
            <a:off x="6670476" y="2276872"/>
            <a:ext cx="4710985" cy="3240360"/>
          </a:xfrm>
          <a:prstGeom prst="rect">
            <a:avLst/>
          </a:prstGeom>
        </p:spPr>
      </p:pic>
    </p:spTree>
    <p:extLst>
      <p:ext uri="{BB962C8B-B14F-4D97-AF65-F5344CB8AC3E}">
        <p14:creationId xmlns:p14="http://schemas.microsoft.com/office/powerpoint/2010/main" val="31742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BCD3-EC53-854F-98A3-5BB8EE636D6F}"/>
              </a:ext>
            </a:extLst>
          </p:cNvPr>
          <p:cNvSpPr>
            <a:spLocks noGrp="1"/>
          </p:cNvSpPr>
          <p:nvPr>
            <p:ph type="title"/>
          </p:nvPr>
        </p:nvSpPr>
        <p:spPr/>
        <p:txBody>
          <a:bodyPr>
            <a:normAutofit/>
          </a:bodyPr>
          <a:lstStyle/>
          <a:p>
            <a:r>
              <a:rPr lang="en-GB" sz="4400" b="1" dirty="0">
                <a:latin typeface="NTPrint normal" panose="03000400000000000000" pitchFamily="66" charset="0"/>
              </a:rPr>
              <a:t>Froglets</a:t>
            </a:r>
            <a:endParaRPr lang="en-IE" sz="4400" dirty="0">
              <a:latin typeface="NTPrint normal" panose="03000400000000000000" pitchFamily="66" charset="0"/>
            </a:endParaRPr>
          </a:p>
        </p:txBody>
      </p:sp>
      <p:sp>
        <p:nvSpPr>
          <p:cNvPr id="3" name="Content Placeholder 2">
            <a:extLst>
              <a:ext uri="{FF2B5EF4-FFF2-40B4-BE49-F238E27FC236}">
                <a16:creationId xmlns:a16="http://schemas.microsoft.com/office/drawing/2014/main" id="{96CFAC0B-0FFB-1145-896B-032A6EF88080}"/>
              </a:ext>
            </a:extLst>
          </p:cNvPr>
          <p:cNvSpPr>
            <a:spLocks noGrp="1"/>
          </p:cNvSpPr>
          <p:nvPr>
            <p:ph idx="1"/>
          </p:nvPr>
        </p:nvSpPr>
        <p:spPr>
          <a:xfrm>
            <a:off x="621804" y="2060848"/>
            <a:ext cx="6084167" cy="4044280"/>
          </a:xfrm>
        </p:spPr>
        <p:txBody>
          <a:bodyPr>
            <a:normAutofit/>
          </a:bodyPr>
          <a:lstStyle/>
          <a:p>
            <a:pPr marL="0" indent="0">
              <a:buNone/>
            </a:pPr>
            <a:r>
              <a:rPr lang="en-GB" sz="3600" dirty="0">
                <a:latin typeface="NTPrint normal" panose="03000400000000000000" pitchFamily="66" charset="0"/>
              </a:rPr>
              <a:t>Soon the froglet's tail disappears and it can climb out of the pond. By now it looks like its parents, but it is very tiny, only 1cm long.</a:t>
            </a:r>
          </a:p>
          <a:p>
            <a:pPr marL="0" indent="0">
              <a:buNone/>
            </a:pPr>
            <a:r>
              <a:rPr lang="en-GB" sz="3600" dirty="0">
                <a:latin typeface="NTPrint normal" panose="03000400000000000000" pitchFamily="66" charset="0"/>
              </a:rPr>
              <a:t>Like its parents it eats insects, worms and slugs and in winter will hibernate at the bottom of a pond or under stones or logs.</a:t>
            </a:r>
          </a:p>
          <a:p>
            <a:pPr marL="0" indent="0">
              <a:buNone/>
            </a:pPr>
            <a:endParaRPr lang="en-IE" sz="2800" dirty="0"/>
          </a:p>
        </p:txBody>
      </p:sp>
      <p:pic>
        <p:nvPicPr>
          <p:cNvPr id="4" name="Picture 3">
            <a:extLst>
              <a:ext uri="{FF2B5EF4-FFF2-40B4-BE49-F238E27FC236}">
                <a16:creationId xmlns:a16="http://schemas.microsoft.com/office/drawing/2014/main" id="{BC79BEF6-1868-DA49-A7A5-CDEC57674FA0}"/>
              </a:ext>
            </a:extLst>
          </p:cNvPr>
          <p:cNvPicPr>
            <a:picLocks noChangeAspect="1"/>
          </p:cNvPicPr>
          <p:nvPr/>
        </p:nvPicPr>
        <p:blipFill>
          <a:blip r:embed="rId2"/>
          <a:stretch>
            <a:fillRect/>
          </a:stretch>
        </p:blipFill>
        <p:spPr>
          <a:xfrm>
            <a:off x="7254776" y="2348880"/>
            <a:ext cx="4312245" cy="3538252"/>
          </a:xfrm>
          <a:prstGeom prst="rect">
            <a:avLst/>
          </a:prstGeom>
        </p:spPr>
      </p:pic>
    </p:spTree>
    <p:extLst>
      <p:ext uri="{BB962C8B-B14F-4D97-AF65-F5344CB8AC3E}">
        <p14:creationId xmlns:p14="http://schemas.microsoft.com/office/powerpoint/2010/main" val="172460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Frogs" id="{6DDEBBF4-53F6-E94C-A229-91B5A067D20F}" vid="{6070B21D-041B-0749-89CE-B008ECFF4A6F}"/>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Earthtones 16:9</Template>
  <TotalTime>64</TotalTime>
  <Words>508</Words>
  <Application>Microsoft Macintosh PowerPoint</Application>
  <PresentationFormat>Custom</PresentationFormat>
  <Paragraphs>53</Paragraphs>
  <Slides>15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Corbel</vt:lpstr>
      <vt:lpstr>NTPrint normal</vt:lpstr>
      <vt:lpstr>Earthtones 16:9</vt:lpstr>
      <vt:lpstr>Frogs</vt:lpstr>
      <vt:lpstr>Here is our school pond</vt:lpstr>
      <vt:lpstr>The lifecycle of a frog</vt:lpstr>
      <vt:lpstr>Frogspawn</vt:lpstr>
      <vt:lpstr>The Tadpoles are Nearly Ready to Hatch</vt:lpstr>
      <vt:lpstr>The Tadpoles Hatch</vt:lpstr>
      <vt:lpstr>Tadpoles Develop Internal Gills</vt:lpstr>
      <vt:lpstr>The Tadpoles Grow Legs</vt:lpstr>
      <vt:lpstr>Froglets</vt:lpstr>
      <vt:lpstr>Frogs</vt:lpstr>
      <vt:lpstr>How many words can you think of that rhyme with frog?</vt:lpstr>
      <vt:lpstr>Five little speckled frogs </vt:lpstr>
      <vt:lpstr>The Wide Mouthed Frog</vt:lpstr>
      <vt:lpstr>Here is a poem about frogs. Can you say it?</vt:lpstr>
      <vt:lpstr>The lifecycle of a frog.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Frogs</dc:title>
  <dc:creator>Alison Bovill</dc:creator>
  <cp:lastModifiedBy>Alison Bovill</cp:lastModifiedBy>
  <cp:revision>4</cp:revision>
  <dcterms:created xsi:type="dcterms:W3CDTF">2020-05-14T13:30:59Z</dcterms:created>
  <dcterms:modified xsi:type="dcterms:W3CDTF">2020-05-14T14:53:06Z</dcterms:modified>
</cp:coreProperties>
</file>