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10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18"/>
  </p:normalViewPr>
  <p:slideViewPr>
    <p:cSldViewPr>
      <p:cViewPr varScale="1">
        <p:scale>
          <a:sx n="63" d="100"/>
          <a:sy n="63" d="100"/>
        </p:scale>
        <p:origin x="9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A7CB2-3885-44DC-86CE-435BCAA50B1E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F4B4F-50DD-4598-A3CC-D4500FDF4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719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4B4F-50DD-4598-A3CC-D4500FDF409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57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274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45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23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9903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298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722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770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159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6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174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11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7303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32990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718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12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0116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6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25700D3-1868-4D74-B11B-8B622E3F4FA7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61C51-2C87-439F-8350-AE4A6F42EB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455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jimqX_sN7MAhVTFMAKHeE5D_oQjRwIBw&amp;url=http://cliparts.co/cloud-blowing-wind-cartoon&amp;bvm=bv.122129774,d.ZGg&amp;psig=AFQjCNGlmbDBQCTfbg4PON9XjWc4QBbM0w&amp;ust=1463480792098780" TargetMode="External"/><Relationship Id="rId7" Type="http://schemas.openxmlformats.org/officeDocument/2006/relationships/image" Target="../media/image19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hyperlink" Target="http://www.google.co.uk/url?sa=i&amp;rct=j&amp;q=&amp;esrc=s&amp;source=images&amp;cd=&amp;cad=rja&amp;uact=8&amp;ved=0ahUKEwjv7arqsd7MAhVsCsAKHZISAXAQjRwIBw&amp;url=http://www.animateit.net/categories.php?cat_id=526&amp;bvm=bv.122129774,d.ZGg&amp;psig=AFQjCNGlmbDBQCTfbg4PON9XjWc4QBbM0w&amp;ust=1463480792098780" TargetMode="External"/><Relationship Id="rId4" Type="http://schemas.openxmlformats.org/officeDocument/2006/relationships/hyperlink" Target="http://www.google.co.uk/url?sa=i&amp;rct=j&amp;q=&amp;esrc=s&amp;source=images&amp;cd=&amp;cad=rja&amp;uact=8&amp;ved=0ahUKEwiTxf2vsd7MAhXrIcAKHYXSCPcQjRwIBw&amp;url=http://cliparts.co/cloud-blowing-wind-cartoon&amp;bvm=bv.122129774,d.ZGg&amp;psig=AFQjCNGlmbDBQCTfbg4PON9XjWc4QBbM0w&amp;ust=146348079209878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hyperlink" Target="http://www.google.co.uk/url?sa=i&amp;rct=j&amp;q=&amp;esrc=s&amp;source=images&amp;cd=&amp;cad=rja&amp;uact=8&amp;ved=0ahUKEwjf2a_Y7NbMAhWdHsAKHQDSDXcQjRwIBw&amp;url=http://www.ulsternation.org.uk/cross_of_st_patrick.htm&amp;bvm=bv.122129774,d.ZGg&amp;psig=AFQjCNGDKp7KBVPwGi4-_mDX6-aeO1j3Qw&amp;ust=1463221948828771" TargetMode="External"/><Relationship Id="rId4" Type="http://schemas.openxmlformats.org/officeDocument/2006/relationships/image" Target="../media/image2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please.com/askeds/nautical-knot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f"/><Relationship Id="rId4" Type="http://schemas.openxmlformats.org/officeDocument/2006/relationships/hyperlink" Target="https://www.youtube.com/watch?v=WwDNWm6IEVw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2"/>
          <p:cNvGrpSpPr>
            <a:grpSpLocks/>
          </p:cNvGrpSpPr>
          <p:nvPr/>
        </p:nvGrpSpPr>
        <p:grpSpPr bwMode="auto">
          <a:xfrm>
            <a:off x="539552" y="476824"/>
            <a:ext cx="8303754" cy="5556567"/>
            <a:chOff x="44" y="388"/>
            <a:chExt cx="16793" cy="10445"/>
          </a:xfrm>
        </p:grpSpPr>
        <p:grpSp>
          <p:nvGrpSpPr>
            <p:cNvPr id="18" name="Group 23"/>
            <p:cNvGrpSpPr>
              <a:grpSpLocks/>
            </p:cNvGrpSpPr>
            <p:nvPr/>
          </p:nvGrpSpPr>
          <p:grpSpPr bwMode="auto">
            <a:xfrm>
              <a:off x="44" y="388"/>
              <a:ext cx="16793" cy="10445"/>
              <a:chOff x="45" y="273"/>
              <a:chExt cx="16793" cy="10445"/>
            </a:xfrm>
          </p:grpSpPr>
          <p:pic>
            <p:nvPicPr>
              <p:cNvPr id="4120" name="Picture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" y="273"/>
                <a:ext cx="16793" cy="10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Freeform 9"/>
              <p:cNvSpPr>
                <a:spLocks/>
              </p:cNvSpPr>
              <p:nvPr/>
            </p:nvSpPr>
            <p:spPr bwMode="auto">
              <a:xfrm>
                <a:off x="8115" y="286"/>
                <a:ext cx="1005" cy="1485"/>
              </a:xfrm>
              <a:custGeom>
                <a:avLst/>
                <a:gdLst>
                  <a:gd name="T0" fmla="*/ 279021 w 2265218"/>
                  <a:gd name="T1" fmla="*/ 8320 h 3532910"/>
                  <a:gd name="T2" fmla="*/ 279021 w 2265218"/>
                  <a:gd name="T3" fmla="*/ 8320 h 3532910"/>
                  <a:gd name="T4" fmla="*/ 249223 w 2265218"/>
                  <a:gd name="T5" fmla="*/ 24961 h 3532910"/>
                  <a:gd name="T6" fmla="*/ 189626 w 2265218"/>
                  <a:gd name="T7" fmla="*/ 38828 h 3532910"/>
                  <a:gd name="T8" fmla="*/ 162537 w 2265218"/>
                  <a:gd name="T9" fmla="*/ 77657 h 3532910"/>
                  <a:gd name="T10" fmla="*/ 73142 w 2265218"/>
                  <a:gd name="T11" fmla="*/ 177501 h 3532910"/>
                  <a:gd name="T12" fmla="*/ 54179 w 2265218"/>
                  <a:gd name="T13" fmla="*/ 266252 h 3532910"/>
                  <a:gd name="T14" fmla="*/ 29798 w 2265218"/>
                  <a:gd name="T15" fmla="*/ 330041 h 3532910"/>
                  <a:gd name="T16" fmla="*/ 8127 w 2265218"/>
                  <a:gd name="T17" fmla="*/ 396604 h 3532910"/>
                  <a:gd name="T18" fmla="*/ 0 w 2265218"/>
                  <a:gd name="T19" fmla="*/ 429886 h 3532910"/>
                  <a:gd name="T20" fmla="*/ 10836 w 2265218"/>
                  <a:gd name="T21" fmla="*/ 452073 h 3532910"/>
                  <a:gd name="T22" fmla="*/ 5418 w 2265218"/>
                  <a:gd name="T23" fmla="*/ 554691 h 3532910"/>
                  <a:gd name="T24" fmla="*/ 35216 w 2265218"/>
                  <a:gd name="T25" fmla="*/ 585199 h 3532910"/>
                  <a:gd name="T26" fmla="*/ 83977 w 2265218"/>
                  <a:gd name="T27" fmla="*/ 585199 h 3532910"/>
                  <a:gd name="T28" fmla="*/ 83977 w 2265218"/>
                  <a:gd name="T29" fmla="*/ 612934 h 3532910"/>
                  <a:gd name="T30" fmla="*/ 81268 w 2265218"/>
                  <a:gd name="T31" fmla="*/ 632348 h 3532910"/>
                  <a:gd name="T32" fmla="*/ 56888 w 2265218"/>
                  <a:gd name="T33" fmla="*/ 651762 h 3532910"/>
                  <a:gd name="T34" fmla="*/ 48761 w 2265218"/>
                  <a:gd name="T35" fmla="*/ 682270 h 3532910"/>
                  <a:gd name="T36" fmla="*/ 94813 w 2265218"/>
                  <a:gd name="T37" fmla="*/ 754380 h 3532910"/>
                  <a:gd name="T38" fmla="*/ 100231 w 2265218"/>
                  <a:gd name="T39" fmla="*/ 820943 h 3532910"/>
                  <a:gd name="T40" fmla="*/ 132738 w 2265218"/>
                  <a:gd name="T41" fmla="*/ 856998 h 3532910"/>
                  <a:gd name="T42" fmla="*/ 159828 w 2265218"/>
                  <a:gd name="T43" fmla="*/ 890279 h 3532910"/>
                  <a:gd name="T44" fmla="*/ 214007 w 2265218"/>
                  <a:gd name="T45" fmla="*/ 918014 h 3532910"/>
                  <a:gd name="T46" fmla="*/ 284439 w 2265218"/>
                  <a:gd name="T47" fmla="*/ 942975 h 3532910"/>
                  <a:gd name="T48" fmla="*/ 308820 w 2265218"/>
                  <a:gd name="T49" fmla="*/ 937428 h 3532910"/>
                  <a:gd name="T50" fmla="*/ 322364 w 2265218"/>
                  <a:gd name="T51" fmla="*/ 912467 h 3532910"/>
                  <a:gd name="T52" fmla="*/ 322364 w 2265218"/>
                  <a:gd name="T53" fmla="*/ 912467 h 3532910"/>
                  <a:gd name="T54" fmla="*/ 379252 w 2265218"/>
                  <a:gd name="T55" fmla="*/ 920787 h 3532910"/>
                  <a:gd name="T56" fmla="*/ 444267 w 2265218"/>
                  <a:gd name="T57" fmla="*/ 931881 h 3532910"/>
                  <a:gd name="T58" fmla="*/ 487610 w 2265218"/>
                  <a:gd name="T59" fmla="*/ 915240 h 3532910"/>
                  <a:gd name="T60" fmla="*/ 522827 w 2265218"/>
                  <a:gd name="T61" fmla="*/ 890279 h 3532910"/>
                  <a:gd name="T62" fmla="*/ 552625 w 2265218"/>
                  <a:gd name="T63" fmla="*/ 873639 h 3532910"/>
                  <a:gd name="T64" fmla="*/ 558043 w 2265218"/>
                  <a:gd name="T65" fmla="*/ 843131 h 3532910"/>
                  <a:gd name="T66" fmla="*/ 571587 w 2265218"/>
                  <a:gd name="T67" fmla="*/ 818169 h 3532910"/>
                  <a:gd name="T68" fmla="*/ 577005 w 2265218"/>
                  <a:gd name="T69" fmla="*/ 757153 h 3532910"/>
                  <a:gd name="T70" fmla="*/ 568879 w 2265218"/>
                  <a:gd name="T71" fmla="*/ 732192 h 3532910"/>
                  <a:gd name="T72" fmla="*/ 585132 w 2265218"/>
                  <a:gd name="T73" fmla="*/ 718325 h 3532910"/>
                  <a:gd name="T74" fmla="*/ 590550 w 2265218"/>
                  <a:gd name="T75" fmla="*/ 696137 h 3532910"/>
                  <a:gd name="T76" fmla="*/ 582423 w 2265218"/>
                  <a:gd name="T77" fmla="*/ 637895 h 3532910"/>
                  <a:gd name="T78" fmla="*/ 574296 w 2265218"/>
                  <a:gd name="T79" fmla="*/ 585199 h 3532910"/>
                  <a:gd name="T80" fmla="*/ 587841 w 2265218"/>
                  <a:gd name="T81" fmla="*/ 510316 h 3532910"/>
                  <a:gd name="T82" fmla="*/ 582423 w 2265218"/>
                  <a:gd name="T83" fmla="*/ 443753 h 3532910"/>
                  <a:gd name="T84" fmla="*/ 577005 w 2265218"/>
                  <a:gd name="T85" fmla="*/ 357776 h 3532910"/>
                  <a:gd name="T86" fmla="*/ 566170 w 2265218"/>
                  <a:gd name="T87" fmla="*/ 296760 h 3532910"/>
                  <a:gd name="T88" fmla="*/ 552625 w 2265218"/>
                  <a:gd name="T89" fmla="*/ 219103 h 3532910"/>
                  <a:gd name="T90" fmla="*/ 555334 w 2265218"/>
                  <a:gd name="T91" fmla="*/ 191368 h 3532910"/>
                  <a:gd name="T92" fmla="*/ 522827 w 2265218"/>
                  <a:gd name="T93" fmla="*/ 160860 h 3532910"/>
                  <a:gd name="T94" fmla="*/ 506573 w 2265218"/>
                  <a:gd name="T95" fmla="*/ 138673 h 3532910"/>
                  <a:gd name="T96" fmla="*/ 471356 w 2265218"/>
                  <a:gd name="T97" fmla="*/ 88751 h 3532910"/>
                  <a:gd name="T98" fmla="*/ 414469 w 2265218"/>
                  <a:gd name="T99" fmla="*/ 49922 h 3532910"/>
                  <a:gd name="T100" fmla="*/ 398215 w 2265218"/>
                  <a:gd name="T101" fmla="*/ 36055 h 3532910"/>
                  <a:gd name="T102" fmla="*/ 371126 w 2265218"/>
                  <a:gd name="T103" fmla="*/ 11094 h 3532910"/>
                  <a:gd name="T104" fmla="*/ 341327 w 2265218"/>
                  <a:gd name="T105" fmla="*/ 0 h 3532910"/>
                  <a:gd name="T106" fmla="*/ 292566 w 2265218"/>
                  <a:gd name="T107" fmla="*/ 8320 h 3532910"/>
                  <a:gd name="T108" fmla="*/ 219425 w 2265218"/>
                  <a:gd name="T109" fmla="*/ 27735 h 3532910"/>
                  <a:gd name="T110" fmla="*/ 219425 w 2265218"/>
                  <a:gd name="T111" fmla="*/ 36055 h 3532910"/>
                  <a:gd name="T112" fmla="*/ 246514 w 2265218"/>
                  <a:gd name="T113" fmla="*/ 19414 h 353291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265218" h="3532910">
                    <a:moveTo>
                      <a:pt x="1070264" y="31173"/>
                    </a:moveTo>
                    <a:lnTo>
                      <a:pt x="1070264" y="31173"/>
                    </a:lnTo>
                    <a:lnTo>
                      <a:pt x="955964" y="93519"/>
                    </a:lnTo>
                    <a:lnTo>
                      <a:pt x="727364" y="145473"/>
                    </a:lnTo>
                    <a:lnTo>
                      <a:pt x="623455" y="290946"/>
                    </a:lnTo>
                    <a:lnTo>
                      <a:pt x="280555" y="665019"/>
                    </a:lnTo>
                    <a:lnTo>
                      <a:pt x="207818" y="997528"/>
                    </a:lnTo>
                    <a:lnTo>
                      <a:pt x="114300" y="1236519"/>
                    </a:lnTo>
                    <a:lnTo>
                      <a:pt x="31173" y="1485900"/>
                    </a:lnTo>
                    <a:lnTo>
                      <a:pt x="0" y="1610591"/>
                    </a:lnTo>
                    <a:lnTo>
                      <a:pt x="41564" y="1693719"/>
                    </a:lnTo>
                    <a:lnTo>
                      <a:pt x="20782" y="2078182"/>
                    </a:lnTo>
                    <a:lnTo>
                      <a:pt x="135082" y="2192482"/>
                    </a:lnTo>
                    <a:lnTo>
                      <a:pt x="322118" y="2192482"/>
                    </a:lnTo>
                    <a:lnTo>
                      <a:pt x="322118" y="2296391"/>
                    </a:lnTo>
                    <a:lnTo>
                      <a:pt x="311727" y="2369128"/>
                    </a:lnTo>
                    <a:lnTo>
                      <a:pt x="218209" y="2441864"/>
                    </a:lnTo>
                    <a:lnTo>
                      <a:pt x="187037" y="2556164"/>
                    </a:lnTo>
                    <a:lnTo>
                      <a:pt x="363682" y="2826328"/>
                    </a:lnTo>
                    <a:lnTo>
                      <a:pt x="384464" y="3075710"/>
                    </a:lnTo>
                    <a:lnTo>
                      <a:pt x="509155" y="3210791"/>
                    </a:lnTo>
                    <a:lnTo>
                      <a:pt x="613064" y="3335482"/>
                    </a:lnTo>
                    <a:lnTo>
                      <a:pt x="820882" y="3439391"/>
                    </a:lnTo>
                    <a:lnTo>
                      <a:pt x="1091046" y="3532910"/>
                    </a:lnTo>
                    <a:lnTo>
                      <a:pt x="1184564" y="3512128"/>
                    </a:lnTo>
                    <a:lnTo>
                      <a:pt x="1236518" y="3418610"/>
                    </a:lnTo>
                    <a:lnTo>
                      <a:pt x="1454727" y="3449782"/>
                    </a:lnTo>
                    <a:lnTo>
                      <a:pt x="1704109" y="3491346"/>
                    </a:lnTo>
                    <a:lnTo>
                      <a:pt x="1870364" y="3429000"/>
                    </a:lnTo>
                    <a:lnTo>
                      <a:pt x="2005446" y="3335482"/>
                    </a:lnTo>
                    <a:lnTo>
                      <a:pt x="2119746" y="3273137"/>
                    </a:lnTo>
                    <a:lnTo>
                      <a:pt x="2140527" y="3158837"/>
                    </a:lnTo>
                    <a:lnTo>
                      <a:pt x="2192482" y="3065319"/>
                    </a:lnTo>
                    <a:lnTo>
                      <a:pt x="2213264" y="2836719"/>
                    </a:lnTo>
                    <a:lnTo>
                      <a:pt x="2182091" y="2743200"/>
                    </a:lnTo>
                    <a:lnTo>
                      <a:pt x="2244437" y="2691246"/>
                    </a:lnTo>
                    <a:lnTo>
                      <a:pt x="2265218" y="2608119"/>
                    </a:lnTo>
                    <a:lnTo>
                      <a:pt x="2234046" y="2389910"/>
                    </a:lnTo>
                    <a:lnTo>
                      <a:pt x="2202873" y="2192482"/>
                    </a:lnTo>
                    <a:lnTo>
                      <a:pt x="2254827" y="1911928"/>
                    </a:lnTo>
                    <a:lnTo>
                      <a:pt x="2234046" y="1662546"/>
                    </a:lnTo>
                    <a:lnTo>
                      <a:pt x="2213264" y="1340428"/>
                    </a:lnTo>
                    <a:lnTo>
                      <a:pt x="2171700" y="1111828"/>
                    </a:lnTo>
                    <a:lnTo>
                      <a:pt x="2119746" y="820882"/>
                    </a:lnTo>
                    <a:lnTo>
                      <a:pt x="2130137" y="716973"/>
                    </a:lnTo>
                    <a:lnTo>
                      <a:pt x="2005446" y="602673"/>
                    </a:lnTo>
                    <a:lnTo>
                      <a:pt x="1943100" y="519546"/>
                    </a:lnTo>
                    <a:lnTo>
                      <a:pt x="1808018" y="332510"/>
                    </a:lnTo>
                    <a:lnTo>
                      <a:pt x="1589809" y="187037"/>
                    </a:lnTo>
                    <a:lnTo>
                      <a:pt x="1527464" y="135082"/>
                    </a:lnTo>
                    <a:lnTo>
                      <a:pt x="1423555" y="41564"/>
                    </a:lnTo>
                    <a:lnTo>
                      <a:pt x="1309255" y="0"/>
                    </a:lnTo>
                    <a:lnTo>
                      <a:pt x="1122218" y="31173"/>
                    </a:lnTo>
                    <a:lnTo>
                      <a:pt x="841664" y="103910"/>
                    </a:lnTo>
                    <a:lnTo>
                      <a:pt x="841664" y="135082"/>
                    </a:lnTo>
                    <a:lnTo>
                      <a:pt x="945573" y="72737"/>
                    </a:lnTo>
                  </a:path>
                </a:pathLst>
              </a:cu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4122" name="Picture 2" descr="http://2.bp.blogspot.com/_brAg6Unw9do/SY7Ngc8sH9I/AAAAAAAAACc/FiVRkG9qe5I/s200/harryf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0" y="3191"/>
                <a:ext cx="988" cy="1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Freeform 8"/>
              <p:cNvSpPr>
                <a:spLocks/>
              </p:cNvSpPr>
              <p:nvPr/>
            </p:nvSpPr>
            <p:spPr bwMode="auto">
              <a:xfrm>
                <a:off x="13367" y="3111"/>
                <a:ext cx="1742" cy="2945"/>
              </a:xfrm>
              <a:custGeom>
                <a:avLst/>
                <a:gdLst/>
                <a:ahLst/>
                <a:cxnLst/>
                <a:rect l="0" t="0" r="r" b="b"/>
                <a:pathLst>
                  <a:path w="2389909" h="4125191">
                    <a:moveTo>
                      <a:pt x="1028700" y="0"/>
                    </a:moveTo>
                    <a:lnTo>
                      <a:pt x="1028700" y="0"/>
                    </a:lnTo>
                    <a:cubicBezTo>
                      <a:pt x="942475" y="43113"/>
                      <a:pt x="976553" y="41564"/>
                      <a:pt x="935182" y="41564"/>
                    </a:cubicBezTo>
                    <a:lnTo>
                      <a:pt x="862445" y="51955"/>
                    </a:lnTo>
                    <a:lnTo>
                      <a:pt x="737754" y="72737"/>
                    </a:lnTo>
                    <a:lnTo>
                      <a:pt x="571500" y="166255"/>
                    </a:lnTo>
                    <a:lnTo>
                      <a:pt x="519545" y="322119"/>
                    </a:lnTo>
                    <a:lnTo>
                      <a:pt x="415636" y="446809"/>
                    </a:lnTo>
                    <a:lnTo>
                      <a:pt x="353291" y="592282"/>
                    </a:lnTo>
                    <a:lnTo>
                      <a:pt x="353291" y="716973"/>
                    </a:lnTo>
                    <a:lnTo>
                      <a:pt x="446809" y="820882"/>
                    </a:lnTo>
                    <a:lnTo>
                      <a:pt x="488373" y="955964"/>
                    </a:lnTo>
                    <a:lnTo>
                      <a:pt x="488373" y="1028700"/>
                    </a:lnTo>
                    <a:lnTo>
                      <a:pt x="363682" y="1153391"/>
                    </a:lnTo>
                    <a:lnTo>
                      <a:pt x="477982" y="1309255"/>
                    </a:lnTo>
                    <a:lnTo>
                      <a:pt x="488373" y="1340428"/>
                    </a:lnTo>
                    <a:lnTo>
                      <a:pt x="415636" y="1444337"/>
                    </a:lnTo>
                    <a:lnTo>
                      <a:pt x="374073" y="1589809"/>
                    </a:lnTo>
                    <a:lnTo>
                      <a:pt x="363682" y="1766455"/>
                    </a:lnTo>
                    <a:lnTo>
                      <a:pt x="415636" y="1880755"/>
                    </a:lnTo>
                    <a:lnTo>
                      <a:pt x="457200" y="1932709"/>
                    </a:lnTo>
                    <a:lnTo>
                      <a:pt x="270163" y="2202873"/>
                    </a:lnTo>
                    <a:lnTo>
                      <a:pt x="145473" y="2556164"/>
                    </a:lnTo>
                    <a:lnTo>
                      <a:pt x="176645" y="2774373"/>
                    </a:lnTo>
                    <a:lnTo>
                      <a:pt x="72736" y="2971800"/>
                    </a:lnTo>
                    <a:lnTo>
                      <a:pt x="197427" y="3002973"/>
                    </a:lnTo>
                    <a:lnTo>
                      <a:pt x="41563" y="3190009"/>
                    </a:lnTo>
                    <a:lnTo>
                      <a:pt x="0" y="3522519"/>
                    </a:lnTo>
                    <a:lnTo>
                      <a:pt x="145473" y="3564082"/>
                    </a:lnTo>
                    <a:lnTo>
                      <a:pt x="311727" y="3647209"/>
                    </a:lnTo>
                    <a:lnTo>
                      <a:pt x="446809" y="3616037"/>
                    </a:lnTo>
                    <a:lnTo>
                      <a:pt x="519545" y="3751119"/>
                    </a:lnTo>
                    <a:lnTo>
                      <a:pt x="488373" y="3948546"/>
                    </a:lnTo>
                    <a:lnTo>
                      <a:pt x="654627" y="4052455"/>
                    </a:lnTo>
                    <a:lnTo>
                      <a:pt x="1007918" y="4010891"/>
                    </a:lnTo>
                    <a:lnTo>
                      <a:pt x="1028700" y="3761509"/>
                    </a:lnTo>
                    <a:lnTo>
                      <a:pt x="1091045" y="3553691"/>
                    </a:lnTo>
                    <a:lnTo>
                      <a:pt x="1143000" y="3595255"/>
                    </a:lnTo>
                    <a:lnTo>
                      <a:pt x="1246909" y="3751119"/>
                    </a:lnTo>
                    <a:lnTo>
                      <a:pt x="1392382" y="3751119"/>
                    </a:lnTo>
                    <a:lnTo>
                      <a:pt x="1465118" y="3958937"/>
                    </a:lnTo>
                    <a:lnTo>
                      <a:pt x="1610591" y="3855028"/>
                    </a:lnTo>
                    <a:lnTo>
                      <a:pt x="1672936" y="4031673"/>
                    </a:lnTo>
                    <a:lnTo>
                      <a:pt x="1766454" y="4125191"/>
                    </a:lnTo>
                    <a:lnTo>
                      <a:pt x="1995054" y="4094019"/>
                    </a:lnTo>
                    <a:lnTo>
                      <a:pt x="2140527" y="3886200"/>
                    </a:lnTo>
                    <a:lnTo>
                      <a:pt x="2161309" y="3605646"/>
                    </a:lnTo>
                    <a:lnTo>
                      <a:pt x="2171700" y="3480955"/>
                    </a:lnTo>
                    <a:lnTo>
                      <a:pt x="2150918" y="3345873"/>
                    </a:lnTo>
                    <a:lnTo>
                      <a:pt x="2337954" y="3221182"/>
                    </a:lnTo>
                    <a:lnTo>
                      <a:pt x="2306782" y="3054928"/>
                    </a:lnTo>
                    <a:lnTo>
                      <a:pt x="2202873" y="3054928"/>
                    </a:lnTo>
                    <a:lnTo>
                      <a:pt x="2275609" y="2712028"/>
                    </a:lnTo>
                    <a:lnTo>
                      <a:pt x="2369127" y="2587337"/>
                    </a:lnTo>
                    <a:lnTo>
                      <a:pt x="2358736" y="2358737"/>
                    </a:lnTo>
                    <a:lnTo>
                      <a:pt x="2296391" y="2286000"/>
                    </a:lnTo>
                    <a:lnTo>
                      <a:pt x="2358736" y="2161309"/>
                    </a:lnTo>
                    <a:lnTo>
                      <a:pt x="2389909" y="1413164"/>
                    </a:lnTo>
                    <a:lnTo>
                      <a:pt x="2317173" y="1246909"/>
                    </a:lnTo>
                    <a:lnTo>
                      <a:pt x="2234045" y="852055"/>
                    </a:lnTo>
                    <a:lnTo>
                      <a:pt x="2244436" y="696191"/>
                    </a:lnTo>
                    <a:lnTo>
                      <a:pt x="2234045" y="509155"/>
                    </a:lnTo>
                    <a:lnTo>
                      <a:pt x="2109354" y="374073"/>
                    </a:lnTo>
                    <a:lnTo>
                      <a:pt x="2036618" y="218209"/>
                    </a:lnTo>
                    <a:lnTo>
                      <a:pt x="1932709" y="166255"/>
                    </a:lnTo>
                    <a:lnTo>
                      <a:pt x="1797627" y="124691"/>
                    </a:lnTo>
                    <a:lnTo>
                      <a:pt x="1631373" y="20782"/>
                    </a:lnTo>
                    <a:lnTo>
                      <a:pt x="1579418" y="114300"/>
                    </a:lnTo>
                    <a:lnTo>
                      <a:pt x="1444336" y="72737"/>
                    </a:lnTo>
                    <a:lnTo>
                      <a:pt x="1402773" y="155864"/>
                    </a:lnTo>
                    <a:lnTo>
                      <a:pt x="1330036" y="207819"/>
                    </a:lnTo>
                    <a:lnTo>
                      <a:pt x="1194954" y="103909"/>
                    </a:lnTo>
                    <a:lnTo>
                      <a:pt x="1143000" y="20782"/>
                    </a:lnTo>
                    <a:lnTo>
                      <a:pt x="1028700" y="0"/>
                    </a:lnTo>
                    <a:close/>
                  </a:path>
                </a:pathLst>
              </a:custGeom>
              <a:blipFill dpi="0" rotWithShape="1">
                <a:blip r:embed="rId5">
                  <a:grayscl/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4124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23906">
                <a:off x="4353" y="702"/>
                <a:ext cx="1075" cy="1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Freeform 3"/>
              <p:cNvSpPr>
                <a:spLocks/>
              </p:cNvSpPr>
              <p:nvPr/>
            </p:nvSpPr>
            <p:spPr bwMode="auto">
              <a:xfrm>
                <a:off x="2518" y="1441"/>
                <a:ext cx="909" cy="1965"/>
              </a:xfrm>
              <a:custGeom>
                <a:avLst/>
                <a:gdLst/>
                <a:ahLst/>
                <a:cxnLst/>
                <a:rect l="0" t="0" r="r" b="b"/>
                <a:pathLst>
                  <a:path w="1410159" h="2875403">
                    <a:moveTo>
                      <a:pt x="1189821" y="297456"/>
                    </a:moveTo>
                    <a:lnTo>
                      <a:pt x="1123720" y="242372"/>
                    </a:lnTo>
                    <a:lnTo>
                      <a:pt x="1057619" y="198304"/>
                    </a:lnTo>
                    <a:lnTo>
                      <a:pt x="925416" y="132203"/>
                    </a:lnTo>
                    <a:lnTo>
                      <a:pt x="793214" y="99152"/>
                    </a:lnTo>
                    <a:lnTo>
                      <a:pt x="705079" y="66102"/>
                    </a:lnTo>
                    <a:lnTo>
                      <a:pt x="672029" y="0"/>
                    </a:lnTo>
                    <a:lnTo>
                      <a:pt x="561860" y="11017"/>
                    </a:lnTo>
                    <a:lnTo>
                      <a:pt x="484742" y="88135"/>
                    </a:lnTo>
                    <a:lnTo>
                      <a:pt x="385590" y="99152"/>
                    </a:lnTo>
                    <a:lnTo>
                      <a:pt x="176269" y="154237"/>
                    </a:lnTo>
                    <a:lnTo>
                      <a:pt x="121185" y="242372"/>
                    </a:lnTo>
                    <a:lnTo>
                      <a:pt x="55084" y="308473"/>
                    </a:lnTo>
                    <a:lnTo>
                      <a:pt x="22033" y="407625"/>
                    </a:lnTo>
                    <a:lnTo>
                      <a:pt x="0" y="495760"/>
                    </a:lnTo>
                    <a:lnTo>
                      <a:pt x="22033" y="605928"/>
                    </a:lnTo>
                    <a:lnTo>
                      <a:pt x="33050" y="694063"/>
                    </a:lnTo>
                    <a:lnTo>
                      <a:pt x="66101" y="771181"/>
                    </a:lnTo>
                    <a:lnTo>
                      <a:pt x="99151" y="848299"/>
                    </a:lnTo>
                    <a:lnTo>
                      <a:pt x="132202" y="903384"/>
                    </a:lnTo>
                    <a:lnTo>
                      <a:pt x="165253" y="1002535"/>
                    </a:lnTo>
                    <a:lnTo>
                      <a:pt x="187286" y="1112704"/>
                    </a:lnTo>
                    <a:lnTo>
                      <a:pt x="187286" y="1200839"/>
                    </a:lnTo>
                    <a:lnTo>
                      <a:pt x="209320" y="1355075"/>
                    </a:lnTo>
                    <a:lnTo>
                      <a:pt x="187286" y="1443210"/>
                    </a:lnTo>
                    <a:lnTo>
                      <a:pt x="187286" y="1531345"/>
                    </a:lnTo>
                    <a:lnTo>
                      <a:pt x="165253" y="1652531"/>
                    </a:lnTo>
                    <a:lnTo>
                      <a:pt x="231354" y="1762699"/>
                    </a:lnTo>
                    <a:lnTo>
                      <a:pt x="220337" y="1839817"/>
                    </a:lnTo>
                    <a:lnTo>
                      <a:pt x="209320" y="1994054"/>
                    </a:lnTo>
                    <a:lnTo>
                      <a:pt x="198303" y="2115239"/>
                    </a:lnTo>
                    <a:lnTo>
                      <a:pt x="154236" y="2225408"/>
                    </a:lnTo>
                    <a:lnTo>
                      <a:pt x="99151" y="2335576"/>
                    </a:lnTo>
                    <a:lnTo>
                      <a:pt x="66101" y="2555914"/>
                    </a:lnTo>
                    <a:lnTo>
                      <a:pt x="143219" y="2566931"/>
                    </a:lnTo>
                    <a:lnTo>
                      <a:pt x="286438" y="2566931"/>
                    </a:lnTo>
                    <a:lnTo>
                      <a:pt x="319489" y="2500829"/>
                    </a:lnTo>
                    <a:lnTo>
                      <a:pt x="363556" y="2412694"/>
                    </a:lnTo>
                    <a:lnTo>
                      <a:pt x="407624" y="2368627"/>
                    </a:lnTo>
                    <a:lnTo>
                      <a:pt x="462708" y="2445745"/>
                    </a:lnTo>
                    <a:lnTo>
                      <a:pt x="484742" y="2533880"/>
                    </a:lnTo>
                    <a:lnTo>
                      <a:pt x="539826" y="2677099"/>
                    </a:lnTo>
                    <a:lnTo>
                      <a:pt x="539826" y="2765234"/>
                    </a:lnTo>
                    <a:lnTo>
                      <a:pt x="594910" y="2875403"/>
                    </a:lnTo>
                    <a:lnTo>
                      <a:pt x="649995" y="2776251"/>
                    </a:lnTo>
                    <a:lnTo>
                      <a:pt x="705079" y="2688116"/>
                    </a:lnTo>
                    <a:lnTo>
                      <a:pt x="716096" y="2666082"/>
                    </a:lnTo>
                    <a:lnTo>
                      <a:pt x="793214" y="2655066"/>
                    </a:lnTo>
                    <a:lnTo>
                      <a:pt x="859315" y="2577947"/>
                    </a:lnTo>
                    <a:lnTo>
                      <a:pt x="947450" y="2423711"/>
                    </a:lnTo>
                    <a:lnTo>
                      <a:pt x="1013551" y="2423711"/>
                    </a:lnTo>
                    <a:lnTo>
                      <a:pt x="1101686" y="2269475"/>
                    </a:lnTo>
                    <a:lnTo>
                      <a:pt x="1178804" y="2269475"/>
                    </a:lnTo>
                    <a:lnTo>
                      <a:pt x="1288973" y="2357610"/>
                    </a:lnTo>
                    <a:lnTo>
                      <a:pt x="1277956" y="2269475"/>
                    </a:lnTo>
                    <a:lnTo>
                      <a:pt x="1299990" y="2170323"/>
                    </a:lnTo>
                    <a:lnTo>
                      <a:pt x="1299990" y="2038121"/>
                    </a:lnTo>
                    <a:lnTo>
                      <a:pt x="1288973" y="1927952"/>
                    </a:lnTo>
                    <a:lnTo>
                      <a:pt x="1277956" y="1817784"/>
                    </a:lnTo>
                    <a:lnTo>
                      <a:pt x="1266939" y="1740666"/>
                    </a:lnTo>
                    <a:lnTo>
                      <a:pt x="1222872" y="1564396"/>
                    </a:lnTo>
                    <a:lnTo>
                      <a:pt x="1222872" y="1421176"/>
                    </a:lnTo>
                    <a:lnTo>
                      <a:pt x="1200838" y="1366092"/>
                    </a:lnTo>
                    <a:lnTo>
                      <a:pt x="1255922" y="1222873"/>
                    </a:lnTo>
                    <a:lnTo>
                      <a:pt x="1311007" y="1200839"/>
                    </a:lnTo>
                    <a:lnTo>
                      <a:pt x="1344057" y="1123721"/>
                    </a:lnTo>
                    <a:lnTo>
                      <a:pt x="1355074" y="1068637"/>
                    </a:lnTo>
                    <a:lnTo>
                      <a:pt x="1355074" y="936434"/>
                    </a:lnTo>
                    <a:lnTo>
                      <a:pt x="1333041" y="848299"/>
                    </a:lnTo>
                    <a:lnTo>
                      <a:pt x="1399142" y="815249"/>
                    </a:lnTo>
                    <a:lnTo>
                      <a:pt x="1410159" y="749147"/>
                    </a:lnTo>
                    <a:lnTo>
                      <a:pt x="1410159" y="683046"/>
                    </a:lnTo>
                    <a:lnTo>
                      <a:pt x="1333041" y="583894"/>
                    </a:lnTo>
                  </a:path>
                </a:pathLst>
              </a:cu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969" y="3106"/>
                <a:ext cx="990" cy="1315"/>
              </a:xfrm>
              <a:custGeom>
                <a:avLst/>
                <a:gdLst>
                  <a:gd name="T0" fmla="*/ 749147 w 1586429"/>
                  <a:gd name="T1" fmla="*/ 0 h 1729649"/>
                  <a:gd name="T2" fmla="*/ 749147 w 1586429"/>
                  <a:gd name="T3" fmla="*/ 0 h 1729649"/>
                  <a:gd name="T4" fmla="*/ 594911 w 1586429"/>
                  <a:gd name="T5" fmla="*/ 33051 h 1729649"/>
                  <a:gd name="T6" fmla="*/ 495759 w 1586429"/>
                  <a:gd name="T7" fmla="*/ 55085 h 1729649"/>
                  <a:gd name="T8" fmla="*/ 418641 w 1586429"/>
                  <a:gd name="T9" fmla="*/ 110169 h 1729649"/>
                  <a:gd name="T10" fmla="*/ 330506 w 1586429"/>
                  <a:gd name="T11" fmla="*/ 187287 h 1729649"/>
                  <a:gd name="T12" fmla="*/ 264405 w 1586429"/>
                  <a:gd name="T13" fmla="*/ 231355 h 1729649"/>
                  <a:gd name="T14" fmla="*/ 220338 w 1586429"/>
                  <a:gd name="T15" fmla="*/ 308473 h 1729649"/>
                  <a:gd name="T16" fmla="*/ 143220 w 1586429"/>
                  <a:gd name="T17" fmla="*/ 385591 h 1729649"/>
                  <a:gd name="T18" fmla="*/ 132203 w 1586429"/>
                  <a:gd name="T19" fmla="*/ 462709 h 1729649"/>
                  <a:gd name="T20" fmla="*/ 121186 w 1586429"/>
                  <a:gd name="T21" fmla="*/ 539827 h 1729649"/>
                  <a:gd name="T22" fmla="*/ 77119 w 1586429"/>
                  <a:gd name="T23" fmla="*/ 782198 h 1729649"/>
                  <a:gd name="T24" fmla="*/ 0 w 1586429"/>
                  <a:gd name="T25" fmla="*/ 881350 h 1729649"/>
                  <a:gd name="T26" fmla="*/ 55085 w 1586429"/>
                  <a:gd name="T27" fmla="*/ 1024569 h 1729649"/>
                  <a:gd name="T28" fmla="*/ 99152 w 1586429"/>
                  <a:gd name="T29" fmla="*/ 1134738 h 1729649"/>
                  <a:gd name="T30" fmla="*/ 143220 w 1586429"/>
                  <a:gd name="T31" fmla="*/ 1211856 h 1729649"/>
                  <a:gd name="T32" fmla="*/ 209321 w 1586429"/>
                  <a:gd name="T33" fmla="*/ 1266940 h 1729649"/>
                  <a:gd name="T34" fmla="*/ 209321 w 1586429"/>
                  <a:gd name="T35" fmla="*/ 1377109 h 1729649"/>
                  <a:gd name="T36" fmla="*/ 209321 w 1586429"/>
                  <a:gd name="T37" fmla="*/ 1465244 h 1729649"/>
                  <a:gd name="T38" fmla="*/ 209321 w 1586429"/>
                  <a:gd name="T39" fmla="*/ 1465244 h 1729649"/>
                  <a:gd name="T40" fmla="*/ 363557 w 1586429"/>
                  <a:gd name="T41" fmla="*/ 1476261 h 1729649"/>
                  <a:gd name="T42" fmla="*/ 440675 w 1586429"/>
                  <a:gd name="T43" fmla="*/ 1410160 h 1729649"/>
                  <a:gd name="T44" fmla="*/ 462709 w 1586429"/>
                  <a:gd name="T45" fmla="*/ 1388126 h 1729649"/>
                  <a:gd name="T46" fmla="*/ 528810 w 1586429"/>
                  <a:gd name="T47" fmla="*/ 1487278 h 1729649"/>
                  <a:gd name="T48" fmla="*/ 605928 w 1586429"/>
                  <a:gd name="T49" fmla="*/ 1564396 h 1729649"/>
                  <a:gd name="T50" fmla="*/ 749147 w 1586429"/>
                  <a:gd name="T51" fmla="*/ 1652531 h 1729649"/>
                  <a:gd name="T52" fmla="*/ 892367 w 1586429"/>
                  <a:gd name="T53" fmla="*/ 1718632 h 1729649"/>
                  <a:gd name="T54" fmla="*/ 1046603 w 1586429"/>
                  <a:gd name="T55" fmla="*/ 1729649 h 1729649"/>
                  <a:gd name="T56" fmla="*/ 1211856 w 1586429"/>
                  <a:gd name="T57" fmla="*/ 1630497 h 1729649"/>
                  <a:gd name="T58" fmla="*/ 1266940 w 1586429"/>
                  <a:gd name="T59" fmla="*/ 1608463 h 1729649"/>
                  <a:gd name="T60" fmla="*/ 1432193 w 1586429"/>
                  <a:gd name="T61" fmla="*/ 1586429 h 1729649"/>
                  <a:gd name="T62" fmla="*/ 1564396 w 1586429"/>
                  <a:gd name="T63" fmla="*/ 1542362 h 1729649"/>
                  <a:gd name="T64" fmla="*/ 1564396 w 1586429"/>
                  <a:gd name="T65" fmla="*/ 1542362 h 1729649"/>
                  <a:gd name="T66" fmla="*/ 1586429 w 1586429"/>
                  <a:gd name="T67" fmla="*/ 1399143 h 1729649"/>
                  <a:gd name="T68" fmla="*/ 1575413 w 1586429"/>
                  <a:gd name="T69" fmla="*/ 1211856 h 1729649"/>
                  <a:gd name="T70" fmla="*/ 1553379 w 1586429"/>
                  <a:gd name="T71" fmla="*/ 1123721 h 1729649"/>
                  <a:gd name="T72" fmla="*/ 1553379 w 1586429"/>
                  <a:gd name="T73" fmla="*/ 1046603 h 1729649"/>
                  <a:gd name="T74" fmla="*/ 1553379 w 1586429"/>
                  <a:gd name="T75" fmla="*/ 1046603 h 1729649"/>
                  <a:gd name="T76" fmla="*/ 1553379 w 1586429"/>
                  <a:gd name="T77" fmla="*/ 947451 h 1729649"/>
                  <a:gd name="T78" fmla="*/ 1531345 w 1586429"/>
                  <a:gd name="T79" fmla="*/ 870333 h 1729649"/>
                  <a:gd name="T80" fmla="*/ 1487278 w 1586429"/>
                  <a:gd name="T81" fmla="*/ 826266 h 1729649"/>
                  <a:gd name="T82" fmla="*/ 1487278 w 1586429"/>
                  <a:gd name="T83" fmla="*/ 826266 h 1729649"/>
                  <a:gd name="T84" fmla="*/ 1498294 w 1586429"/>
                  <a:gd name="T85" fmla="*/ 771181 h 1729649"/>
                  <a:gd name="T86" fmla="*/ 1553379 w 1586429"/>
                  <a:gd name="T87" fmla="*/ 672029 h 1729649"/>
                  <a:gd name="T88" fmla="*/ 1553379 w 1586429"/>
                  <a:gd name="T89" fmla="*/ 539827 h 1729649"/>
                  <a:gd name="T90" fmla="*/ 1476261 w 1586429"/>
                  <a:gd name="T91" fmla="*/ 462709 h 1729649"/>
                  <a:gd name="T92" fmla="*/ 1454227 w 1586429"/>
                  <a:gd name="T93" fmla="*/ 374574 h 1729649"/>
                  <a:gd name="T94" fmla="*/ 1410159 w 1586429"/>
                  <a:gd name="T95" fmla="*/ 264405 h 1729649"/>
                  <a:gd name="T96" fmla="*/ 1266940 w 1586429"/>
                  <a:gd name="T97" fmla="*/ 143220 h 1729649"/>
                  <a:gd name="T98" fmla="*/ 1101687 w 1586429"/>
                  <a:gd name="T99" fmla="*/ 88135 h 1729649"/>
                  <a:gd name="T100" fmla="*/ 958468 w 1586429"/>
                  <a:gd name="T101" fmla="*/ 22034 h 1729649"/>
                  <a:gd name="T102" fmla="*/ 859316 w 1586429"/>
                  <a:gd name="T103" fmla="*/ 33051 h 1729649"/>
                  <a:gd name="T104" fmla="*/ 749147 w 1586429"/>
                  <a:gd name="T105" fmla="*/ 0 h 172964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586429" h="1729649">
                    <a:moveTo>
                      <a:pt x="749147" y="0"/>
                    </a:moveTo>
                    <a:lnTo>
                      <a:pt x="749147" y="0"/>
                    </a:lnTo>
                    <a:lnTo>
                      <a:pt x="594911" y="33051"/>
                    </a:lnTo>
                    <a:lnTo>
                      <a:pt x="495759" y="55085"/>
                    </a:lnTo>
                    <a:lnTo>
                      <a:pt x="418641" y="110169"/>
                    </a:lnTo>
                    <a:lnTo>
                      <a:pt x="330506" y="187287"/>
                    </a:lnTo>
                    <a:lnTo>
                      <a:pt x="264405" y="231355"/>
                    </a:lnTo>
                    <a:lnTo>
                      <a:pt x="220338" y="308473"/>
                    </a:lnTo>
                    <a:lnTo>
                      <a:pt x="143220" y="385591"/>
                    </a:lnTo>
                    <a:lnTo>
                      <a:pt x="132203" y="462709"/>
                    </a:lnTo>
                    <a:lnTo>
                      <a:pt x="121186" y="539827"/>
                    </a:lnTo>
                    <a:lnTo>
                      <a:pt x="77119" y="782198"/>
                    </a:lnTo>
                    <a:lnTo>
                      <a:pt x="0" y="881350"/>
                    </a:lnTo>
                    <a:lnTo>
                      <a:pt x="55085" y="1024569"/>
                    </a:lnTo>
                    <a:lnTo>
                      <a:pt x="99152" y="1134738"/>
                    </a:lnTo>
                    <a:lnTo>
                      <a:pt x="143220" y="1211856"/>
                    </a:lnTo>
                    <a:lnTo>
                      <a:pt x="209321" y="1266940"/>
                    </a:lnTo>
                    <a:lnTo>
                      <a:pt x="209321" y="1377109"/>
                    </a:lnTo>
                    <a:lnTo>
                      <a:pt x="209321" y="1465244"/>
                    </a:lnTo>
                    <a:lnTo>
                      <a:pt x="363557" y="1476261"/>
                    </a:lnTo>
                    <a:lnTo>
                      <a:pt x="440675" y="1410160"/>
                    </a:lnTo>
                    <a:lnTo>
                      <a:pt x="462709" y="1388126"/>
                    </a:lnTo>
                    <a:lnTo>
                      <a:pt x="528810" y="1487278"/>
                    </a:lnTo>
                    <a:lnTo>
                      <a:pt x="605928" y="1564396"/>
                    </a:lnTo>
                    <a:lnTo>
                      <a:pt x="749147" y="1652531"/>
                    </a:lnTo>
                    <a:lnTo>
                      <a:pt x="892367" y="1718632"/>
                    </a:lnTo>
                    <a:lnTo>
                      <a:pt x="1046603" y="1729649"/>
                    </a:lnTo>
                    <a:lnTo>
                      <a:pt x="1211856" y="1630497"/>
                    </a:lnTo>
                    <a:lnTo>
                      <a:pt x="1266940" y="1608463"/>
                    </a:lnTo>
                    <a:lnTo>
                      <a:pt x="1432193" y="1586429"/>
                    </a:lnTo>
                    <a:lnTo>
                      <a:pt x="1564396" y="1542362"/>
                    </a:lnTo>
                    <a:lnTo>
                      <a:pt x="1586429" y="1399143"/>
                    </a:lnTo>
                    <a:lnTo>
                      <a:pt x="1575413" y="1211856"/>
                    </a:lnTo>
                    <a:lnTo>
                      <a:pt x="1553379" y="1123721"/>
                    </a:lnTo>
                    <a:lnTo>
                      <a:pt x="1553379" y="1046603"/>
                    </a:lnTo>
                    <a:lnTo>
                      <a:pt x="1553379" y="947451"/>
                    </a:lnTo>
                    <a:lnTo>
                      <a:pt x="1531345" y="870333"/>
                    </a:lnTo>
                    <a:lnTo>
                      <a:pt x="1487278" y="826266"/>
                    </a:lnTo>
                    <a:lnTo>
                      <a:pt x="1498294" y="771181"/>
                    </a:lnTo>
                    <a:lnTo>
                      <a:pt x="1553379" y="672029"/>
                    </a:lnTo>
                    <a:lnTo>
                      <a:pt x="1553379" y="539827"/>
                    </a:lnTo>
                    <a:lnTo>
                      <a:pt x="1476261" y="462709"/>
                    </a:lnTo>
                    <a:lnTo>
                      <a:pt x="1454227" y="374574"/>
                    </a:lnTo>
                    <a:lnTo>
                      <a:pt x="1410159" y="264405"/>
                    </a:lnTo>
                    <a:lnTo>
                      <a:pt x="1266940" y="143220"/>
                    </a:lnTo>
                    <a:lnTo>
                      <a:pt x="1101687" y="88135"/>
                    </a:lnTo>
                    <a:lnTo>
                      <a:pt x="958468" y="22034"/>
                    </a:lnTo>
                    <a:lnTo>
                      <a:pt x="859316" y="33051"/>
                    </a:lnTo>
                    <a:lnTo>
                      <a:pt x="749147" y="0"/>
                    </a:lnTo>
                    <a:close/>
                  </a:path>
                </a:pathLst>
              </a:custGeom>
              <a:blipFill dpi="0" rotWithShape="1">
                <a:blip r:embed="rId8">
                  <a:grayscl/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Freeform 31"/>
              <p:cNvSpPr>
                <a:spLocks/>
              </p:cNvSpPr>
              <p:nvPr/>
            </p:nvSpPr>
            <p:spPr bwMode="auto">
              <a:xfrm flipH="1">
                <a:off x="12785" y="1071"/>
                <a:ext cx="885" cy="1243"/>
              </a:xfrm>
              <a:custGeom>
                <a:avLst/>
                <a:gdLst>
                  <a:gd name="T0" fmla="*/ 1219200 w 2715491"/>
                  <a:gd name="T1" fmla="*/ 27709 h 2812473"/>
                  <a:gd name="T2" fmla="*/ 1108364 w 2715491"/>
                  <a:gd name="T3" fmla="*/ 110836 h 2812473"/>
                  <a:gd name="T4" fmla="*/ 969818 w 2715491"/>
                  <a:gd name="T5" fmla="*/ 138546 h 2812473"/>
                  <a:gd name="T6" fmla="*/ 872837 w 2715491"/>
                  <a:gd name="T7" fmla="*/ 193964 h 2812473"/>
                  <a:gd name="T8" fmla="*/ 720437 w 2715491"/>
                  <a:gd name="T9" fmla="*/ 193964 h 2812473"/>
                  <a:gd name="T10" fmla="*/ 609600 w 2715491"/>
                  <a:gd name="T11" fmla="*/ 207818 h 2812473"/>
                  <a:gd name="T12" fmla="*/ 471055 w 2715491"/>
                  <a:gd name="T13" fmla="*/ 277091 h 2812473"/>
                  <a:gd name="T14" fmla="*/ 332509 w 2715491"/>
                  <a:gd name="T15" fmla="*/ 387927 h 2812473"/>
                  <a:gd name="T16" fmla="*/ 249382 w 2715491"/>
                  <a:gd name="T17" fmla="*/ 484909 h 2812473"/>
                  <a:gd name="T18" fmla="*/ 124691 w 2715491"/>
                  <a:gd name="T19" fmla="*/ 651164 h 2812473"/>
                  <a:gd name="T20" fmla="*/ 110837 w 2715491"/>
                  <a:gd name="T21" fmla="*/ 817418 h 2812473"/>
                  <a:gd name="T22" fmla="*/ 41564 w 2715491"/>
                  <a:gd name="T23" fmla="*/ 1066800 h 2812473"/>
                  <a:gd name="T24" fmla="*/ 41564 w 2715491"/>
                  <a:gd name="T25" fmla="*/ 1191491 h 2812473"/>
                  <a:gd name="T26" fmla="*/ 41564 w 2715491"/>
                  <a:gd name="T27" fmla="*/ 1357746 h 2812473"/>
                  <a:gd name="T28" fmla="*/ 13855 w 2715491"/>
                  <a:gd name="T29" fmla="*/ 1454727 h 2812473"/>
                  <a:gd name="T30" fmla="*/ 0 w 2715491"/>
                  <a:gd name="T31" fmla="*/ 1593273 h 2812473"/>
                  <a:gd name="T32" fmla="*/ 41564 w 2715491"/>
                  <a:gd name="T33" fmla="*/ 1717964 h 2812473"/>
                  <a:gd name="T34" fmla="*/ 124691 w 2715491"/>
                  <a:gd name="T35" fmla="*/ 1842655 h 2812473"/>
                  <a:gd name="T36" fmla="*/ 138546 w 2715491"/>
                  <a:gd name="T37" fmla="*/ 1911927 h 2812473"/>
                  <a:gd name="T38" fmla="*/ 180109 w 2715491"/>
                  <a:gd name="T39" fmla="*/ 1967346 h 2812473"/>
                  <a:gd name="T40" fmla="*/ 166255 w 2715491"/>
                  <a:gd name="T41" fmla="*/ 2092036 h 2812473"/>
                  <a:gd name="T42" fmla="*/ 304800 w 2715491"/>
                  <a:gd name="T43" fmla="*/ 2216727 h 2812473"/>
                  <a:gd name="T44" fmla="*/ 526473 w 2715491"/>
                  <a:gd name="T45" fmla="*/ 2355273 h 2812473"/>
                  <a:gd name="T46" fmla="*/ 692728 w 2715491"/>
                  <a:gd name="T47" fmla="*/ 2424546 h 2812473"/>
                  <a:gd name="T48" fmla="*/ 900546 w 2715491"/>
                  <a:gd name="T49" fmla="*/ 2576946 h 2812473"/>
                  <a:gd name="T50" fmla="*/ 1122218 w 2715491"/>
                  <a:gd name="T51" fmla="*/ 2673927 h 2812473"/>
                  <a:gd name="T52" fmla="*/ 1274618 w 2715491"/>
                  <a:gd name="T53" fmla="*/ 2715491 h 2812473"/>
                  <a:gd name="T54" fmla="*/ 1427018 w 2715491"/>
                  <a:gd name="T55" fmla="*/ 2757055 h 2812473"/>
                  <a:gd name="T56" fmla="*/ 1510146 w 2715491"/>
                  <a:gd name="T57" fmla="*/ 2812473 h 2812473"/>
                  <a:gd name="T58" fmla="*/ 1510146 w 2715491"/>
                  <a:gd name="T59" fmla="*/ 2812473 h 2812473"/>
                  <a:gd name="T60" fmla="*/ 1995055 w 2715491"/>
                  <a:gd name="T61" fmla="*/ 2812473 h 2812473"/>
                  <a:gd name="T62" fmla="*/ 2050473 w 2715491"/>
                  <a:gd name="T63" fmla="*/ 2770909 h 2812473"/>
                  <a:gd name="T64" fmla="*/ 2175164 w 2715491"/>
                  <a:gd name="T65" fmla="*/ 2673927 h 2812473"/>
                  <a:gd name="T66" fmla="*/ 2272146 w 2715491"/>
                  <a:gd name="T67" fmla="*/ 2632364 h 2812473"/>
                  <a:gd name="T68" fmla="*/ 2369128 w 2715491"/>
                  <a:gd name="T69" fmla="*/ 2576946 h 2812473"/>
                  <a:gd name="T70" fmla="*/ 2466109 w 2715491"/>
                  <a:gd name="T71" fmla="*/ 2466109 h 2812473"/>
                  <a:gd name="T72" fmla="*/ 2507673 w 2715491"/>
                  <a:gd name="T73" fmla="*/ 2258291 h 2812473"/>
                  <a:gd name="T74" fmla="*/ 2590800 w 2715491"/>
                  <a:gd name="T75" fmla="*/ 2105891 h 2812473"/>
                  <a:gd name="T76" fmla="*/ 2646218 w 2715491"/>
                  <a:gd name="T77" fmla="*/ 1939636 h 2812473"/>
                  <a:gd name="T78" fmla="*/ 2646218 w 2715491"/>
                  <a:gd name="T79" fmla="*/ 1801091 h 2812473"/>
                  <a:gd name="T80" fmla="*/ 2646218 w 2715491"/>
                  <a:gd name="T81" fmla="*/ 1607127 h 2812473"/>
                  <a:gd name="T82" fmla="*/ 2646218 w 2715491"/>
                  <a:gd name="T83" fmla="*/ 1468582 h 2812473"/>
                  <a:gd name="T84" fmla="*/ 2660073 w 2715491"/>
                  <a:gd name="T85" fmla="*/ 1357746 h 2812473"/>
                  <a:gd name="T86" fmla="*/ 2715491 w 2715491"/>
                  <a:gd name="T87" fmla="*/ 1260764 h 2812473"/>
                  <a:gd name="T88" fmla="*/ 2715491 w 2715491"/>
                  <a:gd name="T89" fmla="*/ 1177636 h 2812473"/>
                  <a:gd name="T90" fmla="*/ 2715491 w 2715491"/>
                  <a:gd name="T91" fmla="*/ 1039091 h 2812473"/>
                  <a:gd name="T92" fmla="*/ 2673928 w 2715491"/>
                  <a:gd name="T93" fmla="*/ 900546 h 2812473"/>
                  <a:gd name="T94" fmla="*/ 2604655 w 2715491"/>
                  <a:gd name="T95" fmla="*/ 665018 h 2812473"/>
                  <a:gd name="T96" fmla="*/ 2576946 w 2715491"/>
                  <a:gd name="T97" fmla="*/ 512618 h 2812473"/>
                  <a:gd name="T98" fmla="*/ 2466109 w 2715491"/>
                  <a:gd name="T99" fmla="*/ 332509 h 2812473"/>
                  <a:gd name="T100" fmla="*/ 2341418 w 2715491"/>
                  <a:gd name="T101" fmla="*/ 207818 h 2812473"/>
                  <a:gd name="T102" fmla="*/ 2189018 w 2715491"/>
                  <a:gd name="T103" fmla="*/ 110836 h 2812473"/>
                  <a:gd name="T104" fmla="*/ 2078182 w 2715491"/>
                  <a:gd name="T105" fmla="*/ 69273 h 2812473"/>
                  <a:gd name="T106" fmla="*/ 1911928 w 2715491"/>
                  <a:gd name="T107" fmla="*/ 0 h 2812473"/>
                  <a:gd name="T108" fmla="*/ 1690255 w 2715491"/>
                  <a:gd name="T109" fmla="*/ 0 h 2812473"/>
                  <a:gd name="T110" fmla="*/ 1524000 w 2715491"/>
                  <a:gd name="T111" fmla="*/ 13855 h 2812473"/>
                  <a:gd name="T112" fmla="*/ 1219200 w 2715491"/>
                  <a:gd name="T113" fmla="*/ 27709 h 281247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715491" h="2812473">
                    <a:moveTo>
                      <a:pt x="1219200" y="27709"/>
                    </a:moveTo>
                    <a:lnTo>
                      <a:pt x="1108364" y="110836"/>
                    </a:lnTo>
                    <a:lnTo>
                      <a:pt x="969818" y="138546"/>
                    </a:lnTo>
                    <a:lnTo>
                      <a:pt x="872837" y="193964"/>
                    </a:lnTo>
                    <a:lnTo>
                      <a:pt x="720437" y="193964"/>
                    </a:lnTo>
                    <a:lnTo>
                      <a:pt x="609600" y="207818"/>
                    </a:lnTo>
                    <a:lnTo>
                      <a:pt x="471055" y="277091"/>
                    </a:lnTo>
                    <a:lnTo>
                      <a:pt x="332509" y="387927"/>
                    </a:lnTo>
                    <a:lnTo>
                      <a:pt x="249382" y="484909"/>
                    </a:lnTo>
                    <a:lnTo>
                      <a:pt x="124691" y="651164"/>
                    </a:lnTo>
                    <a:lnTo>
                      <a:pt x="110837" y="817418"/>
                    </a:lnTo>
                    <a:lnTo>
                      <a:pt x="41564" y="1066800"/>
                    </a:lnTo>
                    <a:lnTo>
                      <a:pt x="41564" y="1191491"/>
                    </a:lnTo>
                    <a:lnTo>
                      <a:pt x="41564" y="1357746"/>
                    </a:lnTo>
                    <a:lnTo>
                      <a:pt x="13855" y="1454727"/>
                    </a:lnTo>
                    <a:lnTo>
                      <a:pt x="0" y="1593273"/>
                    </a:lnTo>
                    <a:lnTo>
                      <a:pt x="41564" y="1717964"/>
                    </a:lnTo>
                    <a:lnTo>
                      <a:pt x="124691" y="1842655"/>
                    </a:lnTo>
                    <a:lnTo>
                      <a:pt x="138546" y="1911927"/>
                    </a:lnTo>
                    <a:lnTo>
                      <a:pt x="180109" y="1967346"/>
                    </a:lnTo>
                    <a:lnTo>
                      <a:pt x="166255" y="2092036"/>
                    </a:lnTo>
                    <a:lnTo>
                      <a:pt x="304800" y="2216727"/>
                    </a:lnTo>
                    <a:lnTo>
                      <a:pt x="526473" y="2355273"/>
                    </a:lnTo>
                    <a:lnTo>
                      <a:pt x="692728" y="2424546"/>
                    </a:lnTo>
                    <a:lnTo>
                      <a:pt x="900546" y="2576946"/>
                    </a:lnTo>
                    <a:lnTo>
                      <a:pt x="1122218" y="2673927"/>
                    </a:lnTo>
                    <a:lnTo>
                      <a:pt x="1274618" y="2715491"/>
                    </a:lnTo>
                    <a:lnTo>
                      <a:pt x="1427018" y="2757055"/>
                    </a:lnTo>
                    <a:lnTo>
                      <a:pt x="1510146" y="2812473"/>
                    </a:lnTo>
                    <a:lnTo>
                      <a:pt x="1995055" y="2812473"/>
                    </a:lnTo>
                    <a:lnTo>
                      <a:pt x="2050473" y="2770909"/>
                    </a:lnTo>
                    <a:lnTo>
                      <a:pt x="2175164" y="2673927"/>
                    </a:lnTo>
                    <a:lnTo>
                      <a:pt x="2272146" y="2632364"/>
                    </a:lnTo>
                    <a:lnTo>
                      <a:pt x="2369128" y="2576946"/>
                    </a:lnTo>
                    <a:lnTo>
                      <a:pt x="2466109" y="2466109"/>
                    </a:lnTo>
                    <a:lnTo>
                      <a:pt x="2507673" y="2258291"/>
                    </a:lnTo>
                    <a:lnTo>
                      <a:pt x="2590800" y="2105891"/>
                    </a:lnTo>
                    <a:lnTo>
                      <a:pt x="2646218" y="1939636"/>
                    </a:lnTo>
                    <a:lnTo>
                      <a:pt x="2646218" y="1801091"/>
                    </a:lnTo>
                    <a:lnTo>
                      <a:pt x="2646218" y="1607127"/>
                    </a:lnTo>
                    <a:lnTo>
                      <a:pt x="2646218" y="1468582"/>
                    </a:lnTo>
                    <a:lnTo>
                      <a:pt x="2660073" y="1357746"/>
                    </a:lnTo>
                    <a:lnTo>
                      <a:pt x="2715491" y="1260764"/>
                    </a:lnTo>
                    <a:lnTo>
                      <a:pt x="2715491" y="1177636"/>
                    </a:lnTo>
                    <a:lnTo>
                      <a:pt x="2715491" y="1039091"/>
                    </a:lnTo>
                    <a:lnTo>
                      <a:pt x="2673928" y="900546"/>
                    </a:lnTo>
                    <a:lnTo>
                      <a:pt x="2604655" y="665018"/>
                    </a:lnTo>
                    <a:lnTo>
                      <a:pt x="2576946" y="512618"/>
                    </a:lnTo>
                    <a:lnTo>
                      <a:pt x="2466109" y="332509"/>
                    </a:lnTo>
                    <a:lnTo>
                      <a:pt x="2341418" y="207818"/>
                    </a:lnTo>
                    <a:lnTo>
                      <a:pt x="2189018" y="110836"/>
                    </a:lnTo>
                    <a:lnTo>
                      <a:pt x="2078182" y="69273"/>
                    </a:lnTo>
                    <a:lnTo>
                      <a:pt x="1911928" y="0"/>
                    </a:lnTo>
                    <a:lnTo>
                      <a:pt x="1690255" y="0"/>
                    </a:lnTo>
                    <a:lnTo>
                      <a:pt x="1524000" y="13855"/>
                    </a:lnTo>
                    <a:lnTo>
                      <a:pt x="1219200" y="27709"/>
                    </a:lnTo>
                    <a:close/>
                  </a:path>
                </a:pathLst>
              </a:custGeom>
              <a:blipFill dpi="0" rotWithShape="1">
                <a:blip r:embed="rId9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4"/>
              <p:cNvSpPr>
                <a:spLocks/>
              </p:cNvSpPr>
              <p:nvPr/>
            </p:nvSpPr>
            <p:spPr bwMode="auto">
              <a:xfrm rot="21341832">
                <a:off x="10360" y="3116"/>
                <a:ext cx="1020" cy="1465"/>
              </a:xfrm>
              <a:custGeom>
                <a:avLst/>
                <a:gdLst/>
                <a:ahLst/>
                <a:cxnLst/>
                <a:rect l="0" t="0" r="r" b="b"/>
                <a:pathLst>
                  <a:path w="1839817" h="2390686">
                    <a:moveTo>
                      <a:pt x="1233889" y="11042"/>
                    </a:moveTo>
                    <a:lnTo>
                      <a:pt x="1233889" y="11042"/>
                    </a:lnTo>
                    <a:cubicBezTo>
                      <a:pt x="1112758" y="-1071"/>
                      <a:pt x="1160626" y="25"/>
                      <a:pt x="1090670" y="25"/>
                    </a:cubicBezTo>
                    <a:lnTo>
                      <a:pt x="1090670" y="25"/>
                    </a:lnTo>
                    <a:lnTo>
                      <a:pt x="1046602" y="22059"/>
                    </a:lnTo>
                    <a:lnTo>
                      <a:pt x="925417" y="77143"/>
                    </a:lnTo>
                    <a:lnTo>
                      <a:pt x="925417" y="143245"/>
                    </a:lnTo>
                    <a:lnTo>
                      <a:pt x="881349" y="154261"/>
                    </a:lnTo>
                    <a:lnTo>
                      <a:pt x="804231" y="154261"/>
                    </a:lnTo>
                    <a:lnTo>
                      <a:pt x="749147" y="198329"/>
                    </a:lnTo>
                    <a:lnTo>
                      <a:pt x="638978" y="198329"/>
                    </a:lnTo>
                    <a:lnTo>
                      <a:pt x="627961" y="198329"/>
                    </a:lnTo>
                    <a:lnTo>
                      <a:pt x="583894" y="231380"/>
                    </a:lnTo>
                    <a:lnTo>
                      <a:pt x="539826" y="242396"/>
                    </a:lnTo>
                    <a:lnTo>
                      <a:pt x="451691" y="176295"/>
                    </a:lnTo>
                    <a:lnTo>
                      <a:pt x="319489" y="176295"/>
                    </a:lnTo>
                    <a:lnTo>
                      <a:pt x="297455" y="209346"/>
                    </a:lnTo>
                    <a:lnTo>
                      <a:pt x="264405" y="253413"/>
                    </a:lnTo>
                    <a:lnTo>
                      <a:pt x="121185" y="330531"/>
                    </a:lnTo>
                    <a:lnTo>
                      <a:pt x="88135" y="374599"/>
                    </a:lnTo>
                    <a:lnTo>
                      <a:pt x="66101" y="451717"/>
                    </a:lnTo>
                    <a:lnTo>
                      <a:pt x="0" y="528835"/>
                    </a:lnTo>
                    <a:lnTo>
                      <a:pt x="11017" y="616970"/>
                    </a:lnTo>
                    <a:lnTo>
                      <a:pt x="0" y="683071"/>
                    </a:lnTo>
                    <a:lnTo>
                      <a:pt x="0" y="749172"/>
                    </a:lnTo>
                    <a:lnTo>
                      <a:pt x="0" y="815273"/>
                    </a:lnTo>
                    <a:lnTo>
                      <a:pt x="0" y="958493"/>
                    </a:lnTo>
                    <a:lnTo>
                      <a:pt x="121185" y="1024594"/>
                    </a:lnTo>
                    <a:lnTo>
                      <a:pt x="154236" y="1101712"/>
                    </a:lnTo>
                    <a:lnTo>
                      <a:pt x="154236" y="1189847"/>
                    </a:lnTo>
                    <a:lnTo>
                      <a:pt x="187286" y="1333066"/>
                    </a:lnTo>
                    <a:lnTo>
                      <a:pt x="198303" y="1388151"/>
                    </a:lnTo>
                    <a:lnTo>
                      <a:pt x="352539" y="1806792"/>
                    </a:lnTo>
                    <a:lnTo>
                      <a:pt x="462708" y="2027129"/>
                    </a:lnTo>
                    <a:lnTo>
                      <a:pt x="572877" y="2137298"/>
                    </a:lnTo>
                    <a:lnTo>
                      <a:pt x="649995" y="2302551"/>
                    </a:lnTo>
                    <a:lnTo>
                      <a:pt x="749147" y="2390686"/>
                    </a:lnTo>
                    <a:lnTo>
                      <a:pt x="925417" y="2379669"/>
                    </a:lnTo>
                    <a:lnTo>
                      <a:pt x="991518" y="2368652"/>
                    </a:lnTo>
                    <a:lnTo>
                      <a:pt x="1112703" y="2368652"/>
                    </a:lnTo>
                    <a:lnTo>
                      <a:pt x="1288973" y="2247466"/>
                    </a:lnTo>
                    <a:lnTo>
                      <a:pt x="1355074" y="2137298"/>
                    </a:lnTo>
                    <a:lnTo>
                      <a:pt x="1443209" y="2060180"/>
                    </a:lnTo>
                    <a:lnTo>
                      <a:pt x="1509311" y="1983061"/>
                    </a:lnTo>
                    <a:lnTo>
                      <a:pt x="1564395" y="1872893"/>
                    </a:lnTo>
                    <a:lnTo>
                      <a:pt x="1586429" y="1795775"/>
                    </a:lnTo>
                    <a:lnTo>
                      <a:pt x="1586429" y="1740690"/>
                    </a:lnTo>
                    <a:lnTo>
                      <a:pt x="1597446" y="1696623"/>
                    </a:lnTo>
                    <a:lnTo>
                      <a:pt x="1696597" y="1652555"/>
                    </a:lnTo>
                    <a:lnTo>
                      <a:pt x="1784732" y="1586454"/>
                    </a:lnTo>
                    <a:lnTo>
                      <a:pt x="1795749" y="1531370"/>
                    </a:lnTo>
                    <a:lnTo>
                      <a:pt x="1784732" y="1454252"/>
                    </a:lnTo>
                    <a:lnTo>
                      <a:pt x="1806766" y="1366117"/>
                    </a:lnTo>
                    <a:lnTo>
                      <a:pt x="1784732" y="1222898"/>
                    </a:lnTo>
                    <a:lnTo>
                      <a:pt x="1817783" y="1134763"/>
                    </a:lnTo>
                    <a:lnTo>
                      <a:pt x="1839817" y="1101712"/>
                    </a:lnTo>
                    <a:lnTo>
                      <a:pt x="1828800" y="1057645"/>
                    </a:lnTo>
                    <a:lnTo>
                      <a:pt x="1839817" y="892392"/>
                    </a:lnTo>
                    <a:lnTo>
                      <a:pt x="1795749" y="804257"/>
                    </a:lnTo>
                    <a:lnTo>
                      <a:pt x="1751682" y="694088"/>
                    </a:lnTo>
                    <a:lnTo>
                      <a:pt x="1674564" y="550869"/>
                    </a:lnTo>
                    <a:lnTo>
                      <a:pt x="1564395" y="451717"/>
                    </a:lnTo>
                    <a:lnTo>
                      <a:pt x="1542361" y="385616"/>
                    </a:lnTo>
                    <a:lnTo>
                      <a:pt x="1476260" y="352565"/>
                    </a:lnTo>
                    <a:lnTo>
                      <a:pt x="1432193" y="407649"/>
                    </a:lnTo>
                    <a:lnTo>
                      <a:pt x="1421176" y="396633"/>
                    </a:lnTo>
                    <a:lnTo>
                      <a:pt x="1388125" y="253413"/>
                    </a:lnTo>
                    <a:lnTo>
                      <a:pt x="1399142" y="165278"/>
                    </a:lnTo>
                    <a:lnTo>
                      <a:pt x="1366091" y="121211"/>
                    </a:lnTo>
                    <a:lnTo>
                      <a:pt x="1299990" y="44093"/>
                    </a:lnTo>
                    <a:lnTo>
                      <a:pt x="1233889" y="11042"/>
                    </a:lnTo>
                    <a:close/>
                  </a:path>
                </a:pathLst>
              </a:custGeom>
              <a:blipFill dpi="0" rotWithShape="1">
                <a:blip r:embed="rId10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5"/>
              <p:cNvSpPr>
                <a:spLocks/>
              </p:cNvSpPr>
              <p:nvPr/>
            </p:nvSpPr>
            <p:spPr bwMode="auto">
              <a:xfrm rot="360822">
                <a:off x="10769" y="1004"/>
                <a:ext cx="960" cy="1277"/>
              </a:xfrm>
              <a:custGeom>
                <a:avLst/>
                <a:gdLst>
                  <a:gd name="T0" fmla="*/ 661012 w 1817784"/>
                  <a:gd name="T1" fmla="*/ 22033 h 2666082"/>
                  <a:gd name="T2" fmla="*/ 484743 w 1817784"/>
                  <a:gd name="T3" fmla="*/ 88135 h 2666082"/>
                  <a:gd name="T4" fmla="*/ 297456 w 1817784"/>
                  <a:gd name="T5" fmla="*/ 187286 h 2666082"/>
                  <a:gd name="T6" fmla="*/ 231355 w 1817784"/>
                  <a:gd name="T7" fmla="*/ 308472 h 2666082"/>
                  <a:gd name="T8" fmla="*/ 220338 w 1817784"/>
                  <a:gd name="T9" fmla="*/ 363556 h 2666082"/>
                  <a:gd name="T10" fmla="*/ 99152 w 1817784"/>
                  <a:gd name="T11" fmla="*/ 451691 h 2666082"/>
                  <a:gd name="T12" fmla="*/ 44068 w 1817784"/>
                  <a:gd name="T13" fmla="*/ 583894 h 2666082"/>
                  <a:gd name="T14" fmla="*/ 11017 w 1817784"/>
                  <a:gd name="T15" fmla="*/ 760164 h 2666082"/>
                  <a:gd name="T16" fmla="*/ 33051 w 1817784"/>
                  <a:gd name="T17" fmla="*/ 892366 h 2666082"/>
                  <a:gd name="T18" fmla="*/ 0 w 1817784"/>
                  <a:gd name="T19" fmla="*/ 1024568 h 2666082"/>
                  <a:gd name="T20" fmla="*/ 0 w 1817784"/>
                  <a:gd name="T21" fmla="*/ 1200838 h 2666082"/>
                  <a:gd name="T22" fmla="*/ 0 w 1817784"/>
                  <a:gd name="T23" fmla="*/ 1377108 h 2666082"/>
                  <a:gd name="T24" fmla="*/ 88135 w 1817784"/>
                  <a:gd name="T25" fmla="*/ 1542361 h 2666082"/>
                  <a:gd name="T26" fmla="*/ 176270 w 1817784"/>
                  <a:gd name="T27" fmla="*/ 1641513 h 2666082"/>
                  <a:gd name="T28" fmla="*/ 264405 w 1817784"/>
                  <a:gd name="T29" fmla="*/ 1861850 h 2666082"/>
                  <a:gd name="T30" fmla="*/ 264405 w 1817784"/>
                  <a:gd name="T31" fmla="*/ 1861850 h 2666082"/>
                  <a:gd name="T32" fmla="*/ 363557 w 1817784"/>
                  <a:gd name="T33" fmla="*/ 1949985 h 2666082"/>
                  <a:gd name="T34" fmla="*/ 385591 w 1817784"/>
                  <a:gd name="T35" fmla="*/ 2038120 h 2666082"/>
                  <a:gd name="T36" fmla="*/ 429658 w 1817784"/>
                  <a:gd name="T37" fmla="*/ 2181339 h 2666082"/>
                  <a:gd name="T38" fmla="*/ 462709 w 1817784"/>
                  <a:gd name="T39" fmla="*/ 2280491 h 2666082"/>
                  <a:gd name="T40" fmla="*/ 683046 w 1817784"/>
                  <a:gd name="T41" fmla="*/ 2533879 h 2666082"/>
                  <a:gd name="T42" fmla="*/ 1024569 w 1817784"/>
                  <a:gd name="T43" fmla="*/ 2666082 h 2666082"/>
                  <a:gd name="T44" fmla="*/ 1233890 w 1817784"/>
                  <a:gd name="T45" fmla="*/ 2644048 h 2666082"/>
                  <a:gd name="T46" fmla="*/ 1454227 w 1817784"/>
                  <a:gd name="T47" fmla="*/ 2544896 h 2666082"/>
                  <a:gd name="T48" fmla="*/ 1685581 w 1817784"/>
                  <a:gd name="T49" fmla="*/ 2214390 h 2666082"/>
                  <a:gd name="T50" fmla="*/ 1751682 w 1817784"/>
                  <a:gd name="T51" fmla="*/ 1817783 h 2666082"/>
                  <a:gd name="T52" fmla="*/ 1773716 w 1817784"/>
                  <a:gd name="T53" fmla="*/ 1674564 h 2666082"/>
                  <a:gd name="T54" fmla="*/ 1817784 w 1817784"/>
                  <a:gd name="T55" fmla="*/ 1476260 h 2666082"/>
                  <a:gd name="T56" fmla="*/ 1817784 w 1817784"/>
                  <a:gd name="T57" fmla="*/ 1333041 h 2666082"/>
                  <a:gd name="T58" fmla="*/ 1806767 w 1817784"/>
                  <a:gd name="T59" fmla="*/ 1178805 h 2666082"/>
                  <a:gd name="T60" fmla="*/ 1806767 w 1817784"/>
                  <a:gd name="T61" fmla="*/ 1178805 h 2666082"/>
                  <a:gd name="T62" fmla="*/ 1795750 w 1817784"/>
                  <a:gd name="T63" fmla="*/ 936433 h 2666082"/>
                  <a:gd name="T64" fmla="*/ 1751682 w 1817784"/>
                  <a:gd name="T65" fmla="*/ 749147 h 2666082"/>
                  <a:gd name="T66" fmla="*/ 1751682 w 1817784"/>
                  <a:gd name="T67" fmla="*/ 672029 h 2666082"/>
                  <a:gd name="T68" fmla="*/ 1762699 w 1817784"/>
                  <a:gd name="T69" fmla="*/ 451691 h 2666082"/>
                  <a:gd name="T70" fmla="*/ 1718632 w 1817784"/>
                  <a:gd name="T71" fmla="*/ 319489 h 2666082"/>
                  <a:gd name="T72" fmla="*/ 1586429 w 1817784"/>
                  <a:gd name="T73" fmla="*/ 176270 h 2666082"/>
                  <a:gd name="T74" fmla="*/ 1421176 w 1817784"/>
                  <a:gd name="T75" fmla="*/ 77118 h 2666082"/>
                  <a:gd name="T76" fmla="*/ 1333041 w 1817784"/>
                  <a:gd name="T77" fmla="*/ 33050 h 2666082"/>
                  <a:gd name="T78" fmla="*/ 1189822 w 1817784"/>
                  <a:gd name="T79" fmla="*/ 0 h 2666082"/>
                  <a:gd name="T80" fmla="*/ 1035586 w 1817784"/>
                  <a:gd name="T81" fmla="*/ 0 h 2666082"/>
                  <a:gd name="T82" fmla="*/ 914400 w 1817784"/>
                  <a:gd name="T83" fmla="*/ 11017 h 2666082"/>
                  <a:gd name="T84" fmla="*/ 760164 w 1817784"/>
                  <a:gd name="T85" fmla="*/ 33050 h 2666082"/>
                  <a:gd name="T86" fmla="*/ 661012 w 1817784"/>
                  <a:gd name="T87" fmla="*/ 22033 h 266608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817784" h="2666082">
                    <a:moveTo>
                      <a:pt x="661012" y="22033"/>
                    </a:moveTo>
                    <a:lnTo>
                      <a:pt x="484743" y="88135"/>
                    </a:lnTo>
                    <a:lnTo>
                      <a:pt x="297456" y="187286"/>
                    </a:lnTo>
                    <a:lnTo>
                      <a:pt x="231355" y="308472"/>
                    </a:lnTo>
                    <a:lnTo>
                      <a:pt x="220338" y="363556"/>
                    </a:lnTo>
                    <a:lnTo>
                      <a:pt x="99152" y="451691"/>
                    </a:lnTo>
                    <a:lnTo>
                      <a:pt x="44068" y="583894"/>
                    </a:lnTo>
                    <a:lnTo>
                      <a:pt x="11017" y="760164"/>
                    </a:lnTo>
                    <a:lnTo>
                      <a:pt x="33051" y="892366"/>
                    </a:lnTo>
                    <a:lnTo>
                      <a:pt x="0" y="1024568"/>
                    </a:lnTo>
                    <a:lnTo>
                      <a:pt x="0" y="1200838"/>
                    </a:lnTo>
                    <a:lnTo>
                      <a:pt x="0" y="1377108"/>
                    </a:lnTo>
                    <a:lnTo>
                      <a:pt x="88135" y="1542361"/>
                    </a:lnTo>
                    <a:lnTo>
                      <a:pt x="176270" y="1641513"/>
                    </a:lnTo>
                    <a:lnTo>
                      <a:pt x="264405" y="1861850"/>
                    </a:lnTo>
                    <a:lnTo>
                      <a:pt x="363557" y="1949985"/>
                    </a:lnTo>
                    <a:lnTo>
                      <a:pt x="385591" y="2038120"/>
                    </a:lnTo>
                    <a:lnTo>
                      <a:pt x="429658" y="2181339"/>
                    </a:lnTo>
                    <a:lnTo>
                      <a:pt x="462709" y="2280491"/>
                    </a:lnTo>
                    <a:lnTo>
                      <a:pt x="683046" y="2533879"/>
                    </a:lnTo>
                    <a:lnTo>
                      <a:pt x="1024569" y="2666082"/>
                    </a:lnTo>
                    <a:lnTo>
                      <a:pt x="1233890" y="2644048"/>
                    </a:lnTo>
                    <a:lnTo>
                      <a:pt x="1454227" y="2544896"/>
                    </a:lnTo>
                    <a:lnTo>
                      <a:pt x="1685581" y="2214390"/>
                    </a:lnTo>
                    <a:lnTo>
                      <a:pt x="1751682" y="1817783"/>
                    </a:lnTo>
                    <a:lnTo>
                      <a:pt x="1773716" y="1674564"/>
                    </a:lnTo>
                    <a:lnTo>
                      <a:pt x="1817784" y="1476260"/>
                    </a:lnTo>
                    <a:lnTo>
                      <a:pt x="1817784" y="1333041"/>
                    </a:lnTo>
                    <a:lnTo>
                      <a:pt x="1806767" y="1178805"/>
                    </a:lnTo>
                    <a:lnTo>
                      <a:pt x="1795750" y="936433"/>
                    </a:lnTo>
                    <a:lnTo>
                      <a:pt x="1751682" y="749147"/>
                    </a:lnTo>
                    <a:lnTo>
                      <a:pt x="1751682" y="672029"/>
                    </a:lnTo>
                    <a:lnTo>
                      <a:pt x="1762699" y="451691"/>
                    </a:lnTo>
                    <a:lnTo>
                      <a:pt x="1718632" y="319489"/>
                    </a:lnTo>
                    <a:lnTo>
                      <a:pt x="1586429" y="176270"/>
                    </a:lnTo>
                    <a:lnTo>
                      <a:pt x="1421176" y="77118"/>
                    </a:lnTo>
                    <a:lnTo>
                      <a:pt x="1333041" y="33050"/>
                    </a:lnTo>
                    <a:lnTo>
                      <a:pt x="1189822" y="0"/>
                    </a:lnTo>
                    <a:lnTo>
                      <a:pt x="1035586" y="0"/>
                    </a:lnTo>
                    <a:lnTo>
                      <a:pt x="914400" y="11017"/>
                    </a:lnTo>
                    <a:lnTo>
                      <a:pt x="760164" y="33050"/>
                    </a:lnTo>
                    <a:lnTo>
                      <a:pt x="661012" y="22033"/>
                    </a:lnTo>
                    <a:close/>
                  </a:path>
                </a:pathLst>
              </a:custGeom>
              <a:blipFill dpi="0" rotWithShape="1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4"/>
              <p:cNvSpPr>
                <a:spLocks/>
              </p:cNvSpPr>
              <p:nvPr/>
            </p:nvSpPr>
            <p:spPr bwMode="auto">
              <a:xfrm>
                <a:off x="6535" y="865"/>
                <a:ext cx="815" cy="1294"/>
              </a:xfrm>
              <a:custGeom>
                <a:avLst/>
                <a:gdLst>
                  <a:gd name="T0" fmla="*/ 498764 w 1413164"/>
                  <a:gd name="T1" fmla="*/ 1797628 h 1797628"/>
                  <a:gd name="T2" fmla="*/ 498764 w 1413164"/>
                  <a:gd name="T3" fmla="*/ 1797628 h 1797628"/>
                  <a:gd name="T4" fmla="*/ 498764 w 1413164"/>
                  <a:gd name="T5" fmla="*/ 1797628 h 1797628"/>
                  <a:gd name="T6" fmla="*/ 457200 w 1413164"/>
                  <a:gd name="T7" fmla="*/ 1693719 h 1797628"/>
                  <a:gd name="T8" fmla="*/ 426027 w 1413164"/>
                  <a:gd name="T9" fmla="*/ 1652155 h 1797628"/>
                  <a:gd name="T10" fmla="*/ 426027 w 1413164"/>
                  <a:gd name="T11" fmla="*/ 1652155 h 1797628"/>
                  <a:gd name="T12" fmla="*/ 332509 w 1413164"/>
                  <a:gd name="T13" fmla="*/ 1589810 h 1797628"/>
                  <a:gd name="T14" fmla="*/ 301336 w 1413164"/>
                  <a:gd name="T15" fmla="*/ 1558637 h 1797628"/>
                  <a:gd name="T16" fmla="*/ 228600 w 1413164"/>
                  <a:gd name="T17" fmla="*/ 1506682 h 1797628"/>
                  <a:gd name="T18" fmla="*/ 145473 w 1413164"/>
                  <a:gd name="T19" fmla="*/ 1298864 h 1797628"/>
                  <a:gd name="T20" fmla="*/ 114300 w 1413164"/>
                  <a:gd name="T21" fmla="*/ 1174173 h 1797628"/>
                  <a:gd name="T22" fmla="*/ 103909 w 1413164"/>
                  <a:gd name="T23" fmla="*/ 1049482 h 1797628"/>
                  <a:gd name="T24" fmla="*/ 103909 w 1413164"/>
                  <a:gd name="T25" fmla="*/ 997528 h 1797628"/>
                  <a:gd name="T26" fmla="*/ 62345 w 1413164"/>
                  <a:gd name="T27" fmla="*/ 883228 h 1797628"/>
                  <a:gd name="T28" fmla="*/ 10391 w 1413164"/>
                  <a:gd name="T29" fmla="*/ 758537 h 1797628"/>
                  <a:gd name="T30" fmla="*/ 0 w 1413164"/>
                  <a:gd name="T31" fmla="*/ 623455 h 1797628"/>
                  <a:gd name="T32" fmla="*/ 20782 w 1413164"/>
                  <a:gd name="T33" fmla="*/ 529937 h 1797628"/>
                  <a:gd name="T34" fmla="*/ 51955 w 1413164"/>
                  <a:gd name="T35" fmla="*/ 394855 h 1797628"/>
                  <a:gd name="T36" fmla="*/ 114300 w 1413164"/>
                  <a:gd name="T37" fmla="*/ 311728 h 1797628"/>
                  <a:gd name="T38" fmla="*/ 124691 w 1413164"/>
                  <a:gd name="T39" fmla="*/ 270164 h 1797628"/>
                  <a:gd name="T40" fmla="*/ 135082 w 1413164"/>
                  <a:gd name="T41" fmla="*/ 197428 h 1797628"/>
                  <a:gd name="T42" fmla="*/ 249382 w 1413164"/>
                  <a:gd name="T43" fmla="*/ 135082 h 1797628"/>
                  <a:gd name="T44" fmla="*/ 280555 w 1413164"/>
                  <a:gd name="T45" fmla="*/ 72737 h 1797628"/>
                  <a:gd name="T46" fmla="*/ 384464 w 1413164"/>
                  <a:gd name="T47" fmla="*/ 10391 h 1797628"/>
                  <a:gd name="T48" fmla="*/ 446809 w 1413164"/>
                  <a:gd name="T49" fmla="*/ 10391 h 1797628"/>
                  <a:gd name="T50" fmla="*/ 571500 w 1413164"/>
                  <a:gd name="T51" fmla="*/ 0 h 1797628"/>
                  <a:gd name="T52" fmla="*/ 633845 w 1413164"/>
                  <a:gd name="T53" fmla="*/ 20782 h 1797628"/>
                  <a:gd name="T54" fmla="*/ 633845 w 1413164"/>
                  <a:gd name="T55" fmla="*/ 20782 h 1797628"/>
                  <a:gd name="T56" fmla="*/ 706582 w 1413164"/>
                  <a:gd name="T57" fmla="*/ 20782 h 1797628"/>
                  <a:gd name="T58" fmla="*/ 748145 w 1413164"/>
                  <a:gd name="T59" fmla="*/ 0 h 1797628"/>
                  <a:gd name="T60" fmla="*/ 914400 w 1413164"/>
                  <a:gd name="T61" fmla="*/ 0 h 1797628"/>
                  <a:gd name="T62" fmla="*/ 1028700 w 1413164"/>
                  <a:gd name="T63" fmla="*/ 51955 h 1797628"/>
                  <a:gd name="T64" fmla="*/ 1028700 w 1413164"/>
                  <a:gd name="T65" fmla="*/ 51955 h 1797628"/>
                  <a:gd name="T66" fmla="*/ 1340427 w 1413164"/>
                  <a:gd name="T67" fmla="*/ 311728 h 1797628"/>
                  <a:gd name="T68" fmla="*/ 1371600 w 1413164"/>
                  <a:gd name="T69" fmla="*/ 384464 h 1797628"/>
                  <a:gd name="T70" fmla="*/ 1392382 w 1413164"/>
                  <a:gd name="T71" fmla="*/ 477982 h 1797628"/>
                  <a:gd name="T72" fmla="*/ 1350818 w 1413164"/>
                  <a:gd name="T73" fmla="*/ 529937 h 1797628"/>
                  <a:gd name="T74" fmla="*/ 1350818 w 1413164"/>
                  <a:gd name="T75" fmla="*/ 581891 h 1797628"/>
                  <a:gd name="T76" fmla="*/ 1413164 w 1413164"/>
                  <a:gd name="T77" fmla="*/ 623455 h 1797628"/>
                  <a:gd name="T78" fmla="*/ 1402773 w 1413164"/>
                  <a:gd name="T79" fmla="*/ 706582 h 1797628"/>
                  <a:gd name="T80" fmla="*/ 1402773 w 1413164"/>
                  <a:gd name="T81" fmla="*/ 810491 h 1797628"/>
                  <a:gd name="T82" fmla="*/ 1402773 w 1413164"/>
                  <a:gd name="T83" fmla="*/ 810491 h 1797628"/>
                  <a:gd name="T84" fmla="*/ 1381991 w 1413164"/>
                  <a:gd name="T85" fmla="*/ 914400 h 1797628"/>
                  <a:gd name="T86" fmla="*/ 1361209 w 1413164"/>
                  <a:gd name="T87" fmla="*/ 987137 h 1797628"/>
                  <a:gd name="T88" fmla="*/ 1330036 w 1413164"/>
                  <a:gd name="T89" fmla="*/ 1018310 h 1797628"/>
                  <a:gd name="T90" fmla="*/ 1319645 w 1413164"/>
                  <a:gd name="T91" fmla="*/ 1070264 h 1797628"/>
                  <a:gd name="T92" fmla="*/ 1246909 w 1413164"/>
                  <a:gd name="T93" fmla="*/ 1153391 h 1797628"/>
                  <a:gd name="T94" fmla="*/ 1194955 w 1413164"/>
                  <a:gd name="T95" fmla="*/ 1184564 h 1797628"/>
                  <a:gd name="T96" fmla="*/ 1153391 w 1413164"/>
                  <a:gd name="T97" fmla="*/ 1205346 h 1797628"/>
                  <a:gd name="T98" fmla="*/ 1122218 w 1413164"/>
                  <a:gd name="T99" fmla="*/ 1257300 h 1797628"/>
                  <a:gd name="T100" fmla="*/ 1143000 w 1413164"/>
                  <a:gd name="T101" fmla="*/ 1371600 h 1797628"/>
                  <a:gd name="T102" fmla="*/ 1091045 w 1413164"/>
                  <a:gd name="T103" fmla="*/ 1465119 h 1797628"/>
                  <a:gd name="T104" fmla="*/ 987136 w 1413164"/>
                  <a:gd name="T105" fmla="*/ 1548246 h 1797628"/>
                  <a:gd name="T106" fmla="*/ 893618 w 1413164"/>
                  <a:gd name="T107" fmla="*/ 1641764 h 1797628"/>
                  <a:gd name="T108" fmla="*/ 789709 w 1413164"/>
                  <a:gd name="T109" fmla="*/ 1714500 h 1797628"/>
                  <a:gd name="T110" fmla="*/ 716973 w 1413164"/>
                  <a:gd name="T111" fmla="*/ 1797628 h 1797628"/>
                  <a:gd name="T112" fmla="*/ 498764 w 1413164"/>
                  <a:gd name="T113" fmla="*/ 1797628 h 17976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413164" h="1797628">
                    <a:moveTo>
                      <a:pt x="498764" y="1797628"/>
                    </a:moveTo>
                    <a:lnTo>
                      <a:pt x="498764" y="1797628"/>
                    </a:lnTo>
                    <a:lnTo>
                      <a:pt x="457200" y="1693719"/>
                    </a:lnTo>
                    <a:lnTo>
                      <a:pt x="426027" y="1652155"/>
                    </a:lnTo>
                    <a:lnTo>
                      <a:pt x="332509" y="1589810"/>
                    </a:lnTo>
                    <a:lnTo>
                      <a:pt x="301336" y="1558637"/>
                    </a:lnTo>
                    <a:lnTo>
                      <a:pt x="228600" y="1506682"/>
                    </a:lnTo>
                    <a:lnTo>
                      <a:pt x="145473" y="1298864"/>
                    </a:lnTo>
                    <a:lnTo>
                      <a:pt x="114300" y="1174173"/>
                    </a:lnTo>
                    <a:lnTo>
                      <a:pt x="103909" y="1049482"/>
                    </a:lnTo>
                    <a:lnTo>
                      <a:pt x="103909" y="997528"/>
                    </a:lnTo>
                    <a:lnTo>
                      <a:pt x="62345" y="883228"/>
                    </a:lnTo>
                    <a:lnTo>
                      <a:pt x="10391" y="758537"/>
                    </a:lnTo>
                    <a:lnTo>
                      <a:pt x="0" y="623455"/>
                    </a:lnTo>
                    <a:lnTo>
                      <a:pt x="20782" y="529937"/>
                    </a:lnTo>
                    <a:lnTo>
                      <a:pt x="51955" y="394855"/>
                    </a:lnTo>
                    <a:lnTo>
                      <a:pt x="114300" y="311728"/>
                    </a:lnTo>
                    <a:lnTo>
                      <a:pt x="124691" y="270164"/>
                    </a:lnTo>
                    <a:lnTo>
                      <a:pt x="135082" y="197428"/>
                    </a:lnTo>
                    <a:lnTo>
                      <a:pt x="249382" y="135082"/>
                    </a:lnTo>
                    <a:lnTo>
                      <a:pt x="280555" y="72737"/>
                    </a:lnTo>
                    <a:lnTo>
                      <a:pt x="384464" y="10391"/>
                    </a:lnTo>
                    <a:lnTo>
                      <a:pt x="446809" y="10391"/>
                    </a:lnTo>
                    <a:lnTo>
                      <a:pt x="571500" y="0"/>
                    </a:lnTo>
                    <a:lnTo>
                      <a:pt x="633845" y="20782"/>
                    </a:lnTo>
                    <a:lnTo>
                      <a:pt x="706582" y="20782"/>
                    </a:lnTo>
                    <a:lnTo>
                      <a:pt x="748145" y="0"/>
                    </a:lnTo>
                    <a:lnTo>
                      <a:pt x="914400" y="0"/>
                    </a:lnTo>
                    <a:lnTo>
                      <a:pt x="1028700" y="51955"/>
                    </a:lnTo>
                    <a:lnTo>
                      <a:pt x="1340427" y="311728"/>
                    </a:lnTo>
                    <a:lnTo>
                      <a:pt x="1371600" y="384464"/>
                    </a:lnTo>
                    <a:lnTo>
                      <a:pt x="1392382" y="477982"/>
                    </a:lnTo>
                    <a:lnTo>
                      <a:pt x="1350818" y="529937"/>
                    </a:lnTo>
                    <a:lnTo>
                      <a:pt x="1350818" y="581891"/>
                    </a:lnTo>
                    <a:lnTo>
                      <a:pt x="1413164" y="623455"/>
                    </a:lnTo>
                    <a:lnTo>
                      <a:pt x="1402773" y="706582"/>
                    </a:lnTo>
                    <a:lnTo>
                      <a:pt x="1402773" y="810491"/>
                    </a:lnTo>
                    <a:lnTo>
                      <a:pt x="1381991" y="914400"/>
                    </a:lnTo>
                    <a:lnTo>
                      <a:pt x="1361209" y="987137"/>
                    </a:lnTo>
                    <a:lnTo>
                      <a:pt x="1330036" y="1018310"/>
                    </a:lnTo>
                    <a:lnTo>
                      <a:pt x="1319645" y="1070264"/>
                    </a:lnTo>
                    <a:lnTo>
                      <a:pt x="1246909" y="1153391"/>
                    </a:lnTo>
                    <a:lnTo>
                      <a:pt x="1194955" y="1184564"/>
                    </a:lnTo>
                    <a:lnTo>
                      <a:pt x="1153391" y="1205346"/>
                    </a:lnTo>
                    <a:lnTo>
                      <a:pt x="1122218" y="1257300"/>
                    </a:lnTo>
                    <a:lnTo>
                      <a:pt x="1143000" y="1371600"/>
                    </a:lnTo>
                    <a:lnTo>
                      <a:pt x="1091045" y="1465119"/>
                    </a:lnTo>
                    <a:lnTo>
                      <a:pt x="987136" y="1548246"/>
                    </a:lnTo>
                    <a:lnTo>
                      <a:pt x="893618" y="1641764"/>
                    </a:lnTo>
                    <a:lnTo>
                      <a:pt x="789709" y="1714500"/>
                    </a:lnTo>
                    <a:lnTo>
                      <a:pt x="716973" y="1797628"/>
                    </a:lnTo>
                    <a:lnTo>
                      <a:pt x="498764" y="1797628"/>
                    </a:lnTo>
                    <a:close/>
                  </a:path>
                </a:pathLst>
              </a:custGeom>
              <a:blipFill dpi="0" rotWithShape="1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 flipH="1">
                <a:off x="5966" y="3024"/>
                <a:ext cx="892" cy="1390"/>
              </a:xfrm>
              <a:custGeom>
                <a:avLst/>
                <a:gdLst>
                  <a:gd name="T0" fmla="*/ 633846 w 1662546"/>
                  <a:gd name="T1" fmla="*/ 31172 h 2286000"/>
                  <a:gd name="T2" fmla="*/ 540328 w 1662546"/>
                  <a:gd name="T3" fmla="*/ 62345 h 2286000"/>
                  <a:gd name="T4" fmla="*/ 457200 w 1662546"/>
                  <a:gd name="T5" fmla="*/ 114300 h 2286000"/>
                  <a:gd name="T6" fmla="*/ 394855 w 1662546"/>
                  <a:gd name="T7" fmla="*/ 155863 h 2286000"/>
                  <a:gd name="T8" fmla="*/ 238991 w 1662546"/>
                  <a:gd name="T9" fmla="*/ 270163 h 2286000"/>
                  <a:gd name="T10" fmla="*/ 176646 w 1662546"/>
                  <a:gd name="T11" fmla="*/ 415636 h 2286000"/>
                  <a:gd name="T12" fmla="*/ 124691 w 1662546"/>
                  <a:gd name="T13" fmla="*/ 540327 h 2286000"/>
                  <a:gd name="T14" fmla="*/ 135082 w 1662546"/>
                  <a:gd name="T15" fmla="*/ 748145 h 2286000"/>
                  <a:gd name="T16" fmla="*/ 114300 w 1662546"/>
                  <a:gd name="T17" fmla="*/ 862445 h 2286000"/>
                  <a:gd name="T18" fmla="*/ 145473 w 1662546"/>
                  <a:gd name="T19" fmla="*/ 945572 h 2286000"/>
                  <a:gd name="T20" fmla="*/ 83128 w 1662546"/>
                  <a:gd name="T21" fmla="*/ 935181 h 2286000"/>
                  <a:gd name="T22" fmla="*/ 20782 w 1662546"/>
                  <a:gd name="T23" fmla="*/ 945572 h 2286000"/>
                  <a:gd name="T24" fmla="*/ 0 w 1662546"/>
                  <a:gd name="T25" fmla="*/ 1007918 h 2286000"/>
                  <a:gd name="T26" fmla="*/ 0 w 1662546"/>
                  <a:gd name="T27" fmla="*/ 1205345 h 2286000"/>
                  <a:gd name="T28" fmla="*/ 51955 w 1662546"/>
                  <a:gd name="T29" fmla="*/ 1309254 h 2286000"/>
                  <a:gd name="T30" fmla="*/ 103910 w 1662546"/>
                  <a:gd name="T31" fmla="*/ 1392381 h 2286000"/>
                  <a:gd name="T32" fmla="*/ 103910 w 1662546"/>
                  <a:gd name="T33" fmla="*/ 1444336 h 2286000"/>
                  <a:gd name="T34" fmla="*/ 93519 w 1662546"/>
                  <a:gd name="T35" fmla="*/ 1506681 h 2286000"/>
                  <a:gd name="T36" fmla="*/ 124691 w 1662546"/>
                  <a:gd name="T37" fmla="*/ 1506681 h 2286000"/>
                  <a:gd name="T38" fmla="*/ 155864 w 1662546"/>
                  <a:gd name="T39" fmla="*/ 1517072 h 2286000"/>
                  <a:gd name="T40" fmla="*/ 155864 w 1662546"/>
                  <a:gd name="T41" fmla="*/ 1641763 h 2286000"/>
                  <a:gd name="T42" fmla="*/ 207819 w 1662546"/>
                  <a:gd name="T43" fmla="*/ 1766454 h 2286000"/>
                  <a:gd name="T44" fmla="*/ 228600 w 1662546"/>
                  <a:gd name="T45" fmla="*/ 1828800 h 2286000"/>
                  <a:gd name="T46" fmla="*/ 228600 w 1662546"/>
                  <a:gd name="T47" fmla="*/ 1828800 h 2286000"/>
                  <a:gd name="T48" fmla="*/ 311728 w 1662546"/>
                  <a:gd name="T49" fmla="*/ 1922318 h 2286000"/>
                  <a:gd name="T50" fmla="*/ 415637 w 1662546"/>
                  <a:gd name="T51" fmla="*/ 2005445 h 2286000"/>
                  <a:gd name="T52" fmla="*/ 498764 w 1662546"/>
                  <a:gd name="T53" fmla="*/ 2067791 h 2286000"/>
                  <a:gd name="T54" fmla="*/ 665019 w 1662546"/>
                  <a:gd name="T55" fmla="*/ 2182091 h 2286000"/>
                  <a:gd name="T56" fmla="*/ 810491 w 1662546"/>
                  <a:gd name="T57" fmla="*/ 2244436 h 2286000"/>
                  <a:gd name="T58" fmla="*/ 966355 w 1662546"/>
                  <a:gd name="T59" fmla="*/ 2254827 h 2286000"/>
                  <a:gd name="T60" fmla="*/ 1059873 w 1662546"/>
                  <a:gd name="T61" fmla="*/ 2286000 h 2286000"/>
                  <a:gd name="T62" fmla="*/ 1174173 w 1662546"/>
                  <a:gd name="T63" fmla="*/ 2265218 h 2286000"/>
                  <a:gd name="T64" fmla="*/ 1309255 w 1662546"/>
                  <a:gd name="T65" fmla="*/ 2213263 h 2286000"/>
                  <a:gd name="T66" fmla="*/ 1381991 w 1662546"/>
                  <a:gd name="T67" fmla="*/ 2078181 h 2286000"/>
                  <a:gd name="T68" fmla="*/ 1475510 w 1662546"/>
                  <a:gd name="T69" fmla="*/ 1953491 h 2286000"/>
                  <a:gd name="T70" fmla="*/ 1548246 w 1662546"/>
                  <a:gd name="T71" fmla="*/ 1766454 h 2286000"/>
                  <a:gd name="T72" fmla="*/ 1610591 w 1662546"/>
                  <a:gd name="T73" fmla="*/ 1589809 h 2286000"/>
                  <a:gd name="T74" fmla="*/ 1631373 w 1662546"/>
                  <a:gd name="T75" fmla="*/ 1444336 h 2286000"/>
                  <a:gd name="T76" fmla="*/ 1641764 w 1662546"/>
                  <a:gd name="T77" fmla="*/ 1215736 h 2286000"/>
                  <a:gd name="T78" fmla="*/ 1662546 w 1662546"/>
                  <a:gd name="T79" fmla="*/ 1111827 h 2286000"/>
                  <a:gd name="T80" fmla="*/ 1662546 w 1662546"/>
                  <a:gd name="T81" fmla="*/ 883227 h 2286000"/>
                  <a:gd name="T82" fmla="*/ 1652155 w 1662546"/>
                  <a:gd name="T83" fmla="*/ 696191 h 2286000"/>
                  <a:gd name="T84" fmla="*/ 1620982 w 1662546"/>
                  <a:gd name="T85" fmla="*/ 613063 h 2286000"/>
                  <a:gd name="T86" fmla="*/ 1569028 w 1662546"/>
                  <a:gd name="T87" fmla="*/ 529936 h 2286000"/>
                  <a:gd name="T88" fmla="*/ 1548246 w 1662546"/>
                  <a:gd name="T89" fmla="*/ 436418 h 2286000"/>
                  <a:gd name="T90" fmla="*/ 1548246 w 1662546"/>
                  <a:gd name="T91" fmla="*/ 394854 h 2286000"/>
                  <a:gd name="T92" fmla="*/ 1548246 w 1662546"/>
                  <a:gd name="T93" fmla="*/ 311727 h 2286000"/>
                  <a:gd name="T94" fmla="*/ 1475510 w 1662546"/>
                  <a:gd name="T95" fmla="*/ 228600 h 2286000"/>
                  <a:gd name="T96" fmla="*/ 1433946 w 1662546"/>
                  <a:gd name="T97" fmla="*/ 207818 h 2286000"/>
                  <a:gd name="T98" fmla="*/ 1381991 w 1662546"/>
                  <a:gd name="T99" fmla="*/ 187036 h 2286000"/>
                  <a:gd name="T100" fmla="*/ 1319646 w 1662546"/>
                  <a:gd name="T101" fmla="*/ 187036 h 2286000"/>
                  <a:gd name="T102" fmla="*/ 1267691 w 1662546"/>
                  <a:gd name="T103" fmla="*/ 176645 h 2286000"/>
                  <a:gd name="T104" fmla="*/ 1194955 w 1662546"/>
                  <a:gd name="T105" fmla="*/ 155863 h 2286000"/>
                  <a:gd name="T106" fmla="*/ 1163782 w 1662546"/>
                  <a:gd name="T107" fmla="*/ 83127 h 2286000"/>
                  <a:gd name="T108" fmla="*/ 1049482 w 1662546"/>
                  <a:gd name="T109" fmla="*/ 41563 h 2286000"/>
                  <a:gd name="T110" fmla="*/ 914400 w 1662546"/>
                  <a:gd name="T111" fmla="*/ 10391 h 2286000"/>
                  <a:gd name="T112" fmla="*/ 810491 w 1662546"/>
                  <a:gd name="T113" fmla="*/ 0 h 2286000"/>
                  <a:gd name="T114" fmla="*/ 716973 w 1662546"/>
                  <a:gd name="T115" fmla="*/ 20781 h 2286000"/>
                  <a:gd name="T116" fmla="*/ 633846 w 1662546"/>
                  <a:gd name="T117" fmla="*/ 31172 h 22860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662546" h="2286000">
                    <a:moveTo>
                      <a:pt x="633846" y="31172"/>
                    </a:moveTo>
                    <a:lnTo>
                      <a:pt x="540328" y="62345"/>
                    </a:lnTo>
                    <a:lnTo>
                      <a:pt x="457200" y="114300"/>
                    </a:lnTo>
                    <a:lnTo>
                      <a:pt x="394855" y="155863"/>
                    </a:lnTo>
                    <a:lnTo>
                      <a:pt x="238991" y="270163"/>
                    </a:lnTo>
                    <a:lnTo>
                      <a:pt x="176646" y="415636"/>
                    </a:lnTo>
                    <a:lnTo>
                      <a:pt x="124691" y="540327"/>
                    </a:lnTo>
                    <a:lnTo>
                      <a:pt x="135082" y="748145"/>
                    </a:lnTo>
                    <a:lnTo>
                      <a:pt x="114300" y="862445"/>
                    </a:lnTo>
                    <a:lnTo>
                      <a:pt x="145473" y="945572"/>
                    </a:lnTo>
                    <a:lnTo>
                      <a:pt x="83128" y="935181"/>
                    </a:lnTo>
                    <a:lnTo>
                      <a:pt x="20782" y="945572"/>
                    </a:lnTo>
                    <a:lnTo>
                      <a:pt x="0" y="1007918"/>
                    </a:lnTo>
                    <a:lnTo>
                      <a:pt x="0" y="1205345"/>
                    </a:lnTo>
                    <a:lnTo>
                      <a:pt x="51955" y="1309254"/>
                    </a:lnTo>
                    <a:lnTo>
                      <a:pt x="103910" y="1392381"/>
                    </a:lnTo>
                    <a:lnTo>
                      <a:pt x="103910" y="1444336"/>
                    </a:lnTo>
                    <a:lnTo>
                      <a:pt x="93519" y="1506681"/>
                    </a:lnTo>
                    <a:lnTo>
                      <a:pt x="124691" y="1506681"/>
                    </a:lnTo>
                    <a:lnTo>
                      <a:pt x="155864" y="1517072"/>
                    </a:lnTo>
                    <a:lnTo>
                      <a:pt x="155864" y="1641763"/>
                    </a:lnTo>
                    <a:lnTo>
                      <a:pt x="207819" y="1766454"/>
                    </a:lnTo>
                    <a:lnTo>
                      <a:pt x="228600" y="1828800"/>
                    </a:lnTo>
                    <a:lnTo>
                      <a:pt x="311728" y="1922318"/>
                    </a:lnTo>
                    <a:lnTo>
                      <a:pt x="415637" y="2005445"/>
                    </a:lnTo>
                    <a:lnTo>
                      <a:pt x="498764" y="2067791"/>
                    </a:lnTo>
                    <a:lnTo>
                      <a:pt x="665019" y="2182091"/>
                    </a:lnTo>
                    <a:lnTo>
                      <a:pt x="810491" y="2244436"/>
                    </a:lnTo>
                    <a:lnTo>
                      <a:pt x="966355" y="2254827"/>
                    </a:lnTo>
                    <a:lnTo>
                      <a:pt x="1059873" y="2286000"/>
                    </a:lnTo>
                    <a:lnTo>
                      <a:pt x="1174173" y="2265218"/>
                    </a:lnTo>
                    <a:lnTo>
                      <a:pt x="1309255" y="2213263"/>
                    </a:lnTo>
                    <a:lnTo>
                      <a:pt x="1381991" y="2078181"/>
                    </a:lnTo>
                    <a:lnTo>
                      <a:pt x="1475510" y="1953491"/>
                    </a:lnTo>
                    <a:lnTo>
                      <a:pt x="1548246" y="1766454"/>
                    </a:lnTo>
                    <a:lnTo>
                      <a:pt x="1610591" y="1589809"/>
                    </a:lnTo>
                    <a:lnTo>
                      <a:pt x="1631373" y="1444336"/>
                    </a:lnTo>
                    <a:lnTo>
                      <a:pt x="1641764" y="1215736"/>
                    </a:lnTo>
                    <a:lnTo>
                      <a:pt x="1662546" y="1111827"/>
                    </a:lnTo>
                    <a:lnTo>
                      <a:pt x="1662546" y="883227"/>
                    </a:lnTo>
                    <a:lnTo>
                      <a:pt x="1652155" y="696191"/>
                    </a:lnTo>
                    <a:lnTo>
                      <a:pt x="1620982" y="613063"/>
                    </a:lnTo>
                    <a:lnTo>
                      <a:pt x="1569028" y="529936"/>
                    </a:lnTo>
                    <a:lnTo>
                      <a:pt x="1548246" y="436418"/>
                    </a:lnTo>
                    <a:lnTo>
                      <a:pt x="1548246" y="394854"/>
                    </a:lnTo>
                    <a:lnTo>
                      <a:pt x="1548246" y="311727"/>
                    </a:lnTo>
                    <a:lnTo>
                      <a:pt x="1475510" y="228600"/>
                    </a:lnTo>
                    <a:lnTo>
                      <a:pt x="1433946" y="207818"/>
                    </a:lnTo>
                    <a:lnTo>
                      <a:pt x="1381991" y="187036"/>
                    </a:lnTo>
                    <a:lnTo>
                      <a:pt x="1319646" y="187036"/>
                    </a:lnTo>
                    <a:lnTo>
                      <a:pt x="1267691" y="176645"/>
                    </a:lnTo>
                    <a:lnTo>
                      <a:pt x="1194955" y="155863"/>
                    </a:lnTo>
                    <a:lnTo>
                      <a:pt x="1163782" y="83127"/>
                    </a:lnTo>
                    <a:lnTo>
                      <a:pt x="1049482" y="41563"/>
                    </a:lnTo>
                    <a:lnTo>
                      <a:pt x="914400" y="10391"/>
                    </a:lnTo>
                    <a:lnTo>
                      <a:pt x="810491" y="0"/>
                    </a:lnTo>
                    <a:lnTo>
                      <a:pt x="716973" y="20781"/>
                    </a:lnTo>
                    <a:lnTo>
                      <a:pt x="633846" y="31172"/>
                    </a:lnTo>
                    <a:close/>
                  </a:path>
                </a:pathLst>
              </a:custGeom>
              <a:blipFill dpi="0" rotWithShape="1">
                <a:blip r:embed="rId13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9" name="Group 36"/>
            <p:cNvGrpSpPr>
              <a:grpSpLocks/>
            </p:cNvGrpSpPr>
            <p:nvPr/>
          </p:nvGrpSpPr>
          <p:grpSpPr bwMode="auto">
            <a:xfrm>
              <a:off x="585" y="7935"/>
              <a:ext cx="15900" cy="1890"/>
              <a:chOff x="585" y="7935"/>
              <a:chExt cx="15900" cy="1890"/>
            </a:xfrm>
          </p:grpSpPr>
          <p:pic>
            <p:nvPicPr>
              <p:cNvPr id="4133" name="Picture 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66" t="72681" r="18402" b="10774"/>
              <a:stretch>
                <a:fillRect/>
              </a:stretch>
            </p:blipFill>
            <p:spPr bwMode="auto">
              <a:xfrm>
                <a:off x="15000" y="8686"/>
                <a:ext cx="1485" cy="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4" name="Picture 2" descr="http://www.rsc.org/learn-chemistry/content/filerepository/SPN/00/000/033/SPN00000033-S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24" t="13069" r="14706" b="21909"/>
              <a:stretch>
                <a:fillRect/>
              </a:stretch>
            </p:blipFill>
            <p:spPr bwMode="auto">
              <a:xfrm>
                <a:off x="585" y="8626"/>
                <a:ext cx="1560" cy="1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WordArt 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3047" y="7935"/>
                <a:ext cx="10320" cy="815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GB" sz="3600" kern="10" spc="0" dirty="0"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effectLst/>
                    <a:latin typeface="Eras Bold ITC" pitchFamily="34" charset="0"/>
                  </a:rPr>
                  <a:t>Irish Scientists - The First XI</a:t>
                </a:r>
              </a:p>
            </p:txBody>
          </p:sp>
          <p:sp>
            <p:nvSpPr>
              <p:cNvPr id="21" name="WordArt 40"/>
              <p:cNvSpPr>
                <a:spLocks noChangeArrowheads="1" noChangeShapeType="1" noTextEdit="1"/>
              </p:cNvSpPr>
              <p:nvPr/>
            </p:nvSpPr>
            <p:spPr bwMode="auto">
              <a:xfrm>
                <a:off x="2310" y="8991"/>
                <a:ext cx="12435" cy="815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GB" sz="3600" kern="10" spc="0" dirty="0"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solidFill>
                      <a:srgbClr val="B6DDE8"/>
                    </a:solidFill>
                    <a:effectLst/>
                    <a:latin typeface="Eras Bold ITC" pitchFamily="34" charset="0"/>
                  </a:rPr>
                  <a:t>A Project of The Newtownards Area Primary Science Cluster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7330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-946094"/>
            <a:ext cx="7738814" cy="3698764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FF0000"/>
                </a:solidFill>
                <a:latin typeface="Curlz MT" pitchFamily="82" charset="0"/>
              </a:rPr>
              <a:t>Francis Beaufort</a:t>
            </a:r>
            <a:br>
              <a:rPr lang="en-GB" sz="9600" dirty="0">
                <a:solidFill>
                  <a:srgbClr val="FF0000"/>
                </a:solidFill>
                <a:latin typeface="Curlz MT" pitchFamily="82" charset="0"/>
              </a:rPr>
            </a:br>
            <a:r>
              <a:rPr lang="en-GB" sz="4800" dirty="0">
                <a:solidFill>
                  <a:srgbClr val="FF0000"/>
                </a:solidFill>
                <a:latin typeface="Curlz MT" pitchFamily="82" charset="0"/>
              </a:rPr>
              <a:t>Man of Wind!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25" y="3429000"/>
            <a:ext cx="4202617" cy="3118342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xISEhUSEhIVFRUVGBsZFxcVFRYYGBUXFRoaHRgVGBcYHSghHh4lHhcbITEhJykrLi4uGiEzODMtNygtLisBCgoKDQ0OFQ8QFSsZFRktKystKysrKy0rKy03NysrKys3Ky0rNystLSstNysrNy0tKystKzcrNysrKy0rLSsrK//AABEIAKkBAQMBIgACEQEDEQH/xAAcAAEAAgMBAQEAAAAAAAAAAAAABgcBAgUEAwj/xABBEAACAQMDAgQDBAcGBAcAAAABAgMABBEFEiEGMQcTIkEUMlEjYXGBFTNCUmKRsRckU6HR8AgWVNNEcpKTo8HS/8QAFwEBAQEBAAAAAAAAAAAAAAAAAAECA//EABkRAQEBAQEBAAAAAAAAAAAAAAABEQIxIf/aAAwDAQACEQMRAD8AvGlKUClKUClKUClKUClK4HWvVcOm2zzylS4U+XFvCtK3AwuecZIycHA/lQeLrLr2208iLBnunwI7aLl2Z87Af3QSAPc8jANcuPWuoZPWun2kSknCSzsXUDj1FSAfrkCvt4daC0cfx139pfXQ3ySMc7EblIUHZVC7cge/vgDEyoIFN1zqFi2dUsAIDj+8WjGRYsnH2innHvn8AASanel6jFcxJPA4eOQZVlPB+v5g5BHsQa1mjVlKsAysCGUjIZSMEEHuCM8VW114Iaa8jOHuEDEnYrx7F/hGUJx+dBY+r6xb2qeZczJEmcZdgMk+w+p/CuH/AGj6T/18P8z/AKV5bPw40yMKvw5kVM7EmkkkSPJy2xXYhcnk4713DoFmf/CW/wD7Mf8A+aD32F/FOu+GVJF7bkYMM4Bxke+COPvr01CLnoSOEmfS2+CuAoAC8wyhW3eXNGe4PI3DDDPvjB7vTnUC3PmROBHcwELPDnJRiMhlPG6Nhyre4P1oO1SlKBSlKBSlKBSlKBSlKBSlKBSlKBSlKBSlKBSlKBSlKDj9VdSW+n27XFw2FHCqMbpHxwiD3Jx+XJPAqurZ+o9T+3WWPToTzGmMsyttILZBPb3OPfgV3tUtRfayIplLQWEKyBGXKNcTMdrMc4OEUYBH71TUmgryz0/qO1JYXdre7uCkwZAuM+oMoU/lXn6f8Md85vtWl+JuXOTGP1SHsBnu2BjGMAY7Hg1ZOawTQbE0zWpNQ2+8UNLjbb55k/ihjeRRyRjcBjPH8iKCaZqK9Vy6zvK6fHaeWVXEkrN5gfJ3en5cYwOx+ufYezQusrC7IWC5jLntGx2yZwSRsbBJABzjOMGu9nH+/wDf+xQQLSeu54LhbPV4FtpZD9jNGcwSgYGCxJw278vUMgcZsCq26r3a5GbWzjja3DZe8mVtisjMP7rjG85UgsOMHH4bNoGtWEata363qRqMw3EYQlE52o+48kDGSQe1BZIqu/F5pLQW2q24+0tZAsmNw8yCQ8xvj9ktjv2LDHNSHoTq6HVLbz412MDtkjJBKNgHvxlSDkHAzz9DX1690v4rTruDaXLQsUUHGZE9cfOR+2q/d9eKDsaPqC3MEVwnyyorrn6OAR/WvZVb+AF0z6SqseIppETjspw/P19UjVZFApSlApSlApSlApSlApSlApSlApSlApSlApSlApUI17xRsbeU28fmXU4YKY7ZC53FtuzPbcDxj78d68c3iXMFbZomqFsHaGtmALY4BIyQM++D+BoPl0k7R61q0LJjzPJmU5HKhdo4H13H+Xap3moL4c9KyRtJqV6D8ddEsy9hAjHiNRyckYzk5GAPYkzmgZpSlBmvna26RDbGiopOcIoUZx3wo+4c/dXmGpROZIoriEzIDldyuYyRwZI1YNjPtkZ+oqs+lrjWNSa7u7bUAI4ZClurwqIp2UcgrklVwRycnLD6GgnPVPRFnqCETR7XzkTRBVlU5BJDYOc4wc5r4dGrfhZbTUIxKsZ2x3J24uYjxh49xO7HfPcH6gk+Xpzromb4LUohZ3e4KgJbyrjPAeFm+rAgDJ9gCTxU2AoPlb26ou1FVVHZVAUDPfAHHfNfYV8hcJvMe9d4UMU3DcFJIDFe+CQRntkGoX1R1xKtyNO0yFbm8PLlifKtwMZMhGM4HtkYJHc+khGPD0NH1FqcUaYhO8theAwdSnq9s7mP3/lVvypuUrnGQR+GR3/zr8+aP1BcLfx305xfi4Fpc2wRVaaFwAGWNMMWUjGTwcR/TB/QxoKo0LR9W0GLbCkN/a7meSNAUnX0/Mme/wAoO3DdsDvmrA6R6pttSgE9u3HZ0bAeNv3XAP8An2NdYVTHUFtLoesC+t4JZLS6GJY4lY4du655G7diRc4zllGBzQXbSoZ/zxP5XnfofUNv02ReZ8239T5nmd/4e3Pbmvd0511Y3rmKKbbMDjyZQY5cgZOEblsAHOM4waCS0pSgUpSgUpSgUpSgUpSgUpSgUpSgVBvFHVJwlvYWjFLi/kMayA48uJADM+fqFYdiD3xyKnNVb1kr/wDMmlEhtnlSbc52bgJd+PbdgpnHONufagmvTvTtrYxiK2iVABgtgb3OANzt3JOBXSJoTWhNALVjNYasZoNs0IrQVsDQUh4w6BYW+x7aOS2uYwGXyoXEMgBzxIAAHTIO4HjIB9sTnwF1KKTSo4lYF4HkWRfcb3Z1OPoQ3f6gj2qcMAQQQCCMEHkEHuCPcVB9b8OIjJ8Vp0jWN2M4eP8AVvuxuDx/hntjk5IPsMSrqzpe11CIRXKZxkxup2yRsRjcjfUcHByDgZBqBT9W6ho88NlfR/HJMQtvPCQsz4AXyzGfmfcV5JHzdz2EO6m6nupLiCO+laxvrLeqyxRNIJxNhdyqvbKgdsg7j27VIejtBuNUvbe/uXma2sgFia4UpJczIxcyBQcBRI3B9xGqnJDGg5+tdU6tbaq7NZtE99CtvbRvJGwUhtsbiQAqSHcsUz+3ycYNShNZsNAtZBJMlxqDgPOvmbpZpm28M2PQg3ggED05IBOcyHrroGHVWh86aZFiJysZX1ZBxgsDtOcc45HGOxHK1Dwb0p4DFHE0T4O2YO7OrHbyQxww9Py9vU2NpOaCE6LfWt91FFqEBAjW2+IuvMwFikEJRgp2gHbmMkn3DHPAFWVF4kaSzBRfRAk49W9QCfqzKAPxPaob4UWqaZfXWmTJtnfDwzEbfiIVBwFy2Djk4Uez5+XiddQdG2F6oFxbIcchl9DAnv6kwf50ak13ra4SRQ8bq6MAVZGDKwPYgjgivpmqVn0LUOnpPPsWkurEvulgI3Mq7Rud9o4IAP2gAA2jIxxVq9O6/BfQLcW7hkbg/vIw7o49iP6YPYg0THUzUF8SehBfAXVsfKvYcNHIuRv2chGxzkY9Le3btU4rOaI4Phxr731hFNLxMMxzAjBEkRKsSMDBIAbHtux7VJ6gtp0teQz3LW2oCCCaQyrH8PHIVdwPM5bAA3A4A9sZ55re9XWrbMkU0F8gwWiki8iQgbiwjeM7dx4A3A/6hN6VHuj+sLbUUYwkrJHgSwyDbJE3uCp9s5GfqDUhoFKUoFKUoFKUoFKUoFKUoK96r62na+XStNVTcMMyTt60th3OUAOSB+9gAso5zxrpvhsgnhu7q+u7m4hbeC0gWLdx2QLuA4GQG9WOeOK4vgJblo766m3fEy3JWUMAuCg3n0AAqS0r5Hb0jgYq0moMGtGrJNaE0DNYzWDWKDYGtq+ea2BoNwa2BrQVmsu0nxFPErpP4623xem7t/tIJBw+U9XlhsjG4jgngHBrHRHX8Vxpj3lyyo9sCtwM8hkHpIDHPr4wPdiVGSKmEZqjtd0WRNXvdMQ7I9ThMkQ9ITzR9qjN3IG+KRCe/qzg8VY59TKsHpbrW91Bw8Gm7bMuQLiafYWRSAWWLYSxwTjHpyCNwINToioJqGvzaZBY2MVt8ZdsiJsixGgCLguSBhFyDjIAwrHIwa9cvVd6kCGTSbj4qRmVYY2SSMYxteS4X0xqdwGWweGPYZNZRDxi1I2upaVcqrM0ZkLCMAu8YKbkH4qXH5mrA6d6ggvoRNbsSudrAgqyOACUYH3GR91Vrt1K01Q6rqdmZIwBEslu6OtqknusYHmNt3FSePmfvkVJuiOk5bO9vrjK/D3LB4VV2JGSWywYcE7vvqVvn1NyOMHkH/7qrba2GharGiErp+oZGDjbBP8As+ojt2A5HDHvt5tGod4uaSbjS5ypw8AE6HOMeUcvzgn5N2MY5C81I11E2rGa4fQ+sfGWFtc+7xjdwQN6Eo+MknG5Tjmu3WnJkVkVoTW1BV/Xa/o7V7LUYfQLlvh7gLtHmAleSCO5GMkn9lfpVt1TP/ETGWt7NVBZmmYAAZJJUAAAck1cNoMIgPGFH9KD60pSgUpSgUpSgUpSgVWnU+rXGo6j+iLWRoYYQHvJo22y44IijJHHJXJGe/0BDWXVR+Gsnk61q9tKQZZHEiHdn0BnbaM8n0ypwO238KCwtD0S3soVgt4wiKMfxN/Eze5ySfzr2tX1avkaDU1F/EmVl0y7ZGZWEeQVJDDDLyCORUpNeW9tFljeKQZSRWRhkjKuCrDI5HBPag4nQeoGfTrWVnDsYlDMCPmXgg49xjB++u9Vb+DV20S3WmSk+ZaTNtym3MTnuOP3gW5OcSDHAqyMUGRWaYrNFxms1is1muvPjdKqnxhMceqaNOwC4mG98c7I5oWAOOSBuYgfeatZaqbxkRJtT0eAty0wDgEbgkk0Shse2cNg/wAJ+lWMdrlFaSTKOGYD8SBW4r8e9fapLc6hcyStkiV0HJwqoxVVUEnAwO33mqw/X5bOCD/Kvg4qDeHthe2ekW6+iWdzvWO4kaIRRvysQOxmyBg7ccFmHsK7sus3KMwk0+Yoi7jJDJDKGIAJCRllkb3Hy5JHAORUrfLs14tes1mtZ4nJCyRSKxBAIDKQSCQRmuevVluAnmrcQGQ7QJ7adMHP7T7CgHvktjB5xXH8Q+qrRdLvCk8cpZDBtidXIkmBUBtpO3Ayxzj5SO+KkatfHwMldtIiDrgJJKsZwRuTeWLc9/WzjI/dx3Bqemo34YaY1tpVpE+d3llzkEEec7SbSD7jfj8qk2K05NayKzitgKCHeI/Tcl4ltLEN5tJRN5QIVpgu30IxBAbAOMjntxnNd/pTqaDUIfNhyrKdskTjEkLjujr7GunVYeIDforUbXVoyyxTN5N2qqdrjB2yMFHLYyRnJ9A+hBC1qVhGBAI7HkfnWaBSlKBSlKBSlKBVZ+JXRly1zFqum4FzDzJGWYeeqYKgAdzgFSuRuBHuObMpQQDpnxLtbhhb3INndZwYZsqC2SNqOwAJ7cHBOeM1NO4yOR7Edq+ep6LbXIAuLeKYA5HmRq+CBjPqH0Jri/2e6d7RSKMk7UurpFGTnCosoVR9wAAoOw0qg7Syg/QkZ5+6tsVFdS8KNMlDMIpEmI9EwuLh3jYfKw3yEHH31yoerbvTvsdXt3Ma4Vb6Fd8cgyQHkReVOAMjv345GQ8XiHbyaddxazBkr6YruMAHfGT84yeGxgce4U/vZsHT7yOeNJYmDJIoZSCDkH8K4x6x0meIhr21aORSCskiLuVuCGSTBH4EVVHS3U40u8mgtJXvtOAMjlEctbgHDPkqAce5X0sCDnPYsXwKzXP0LW7e8iEttKsinvg+pTgHa691IyOD9a6OKy6zClbBa1uJkjUySOqIoJZnIVVAGSSTwOKLsfRaqjp1v0r1DJfRtutrFBHG230uSrABTjkbnkfJ57Y4xWvWfWNzqRew0NHmGMTzp6QAc/Zq74ABwfVkZ7DOefB0D13BpNutneWFxbFWO+XZnzHOOWyFOe4xzhVUc1Y5dXV4ivy91r4c6kl7PstZZkd2kWSJCylZCTjjsRyCDzxnsQTdP9rmi/8AW/8AwXP/AG6l1lfxTRiWKRXQqGDKwI2kZB+7iqyr3TZWOnWNpfeRDdhVKLeQSMhKuUiAl3ALOUwcBt4LZ2itXDW21HlvtNwNu/d8bZHcSS3mzB9hJycvt2hcnbu58vXOsy6o0lppULXL2zL5rF4fhXyTujeOY7ZMFRhgMgjII7niR6/qdhJDbx2c0fmsYzbXcqPak5JxBdSMCCRwAXIJOPUcUVPF1PUkTzlWzvoPSQ8MvkMVJwcby0bHaQ2S6j2x2qtb3WItXv0nuYnh022Pr2wtMJZhyys9up+Ye+SNq/VqjHVNleO8qyxx2k5dQ1lCJEjnzt+3jG9o3bJTIU5ON2OGNTTonxM+D2ae1m8kUSrh4YWjkwyoWeSAk5OWYls+rIOBmhas3p6XSy5eyltywRV2wzAqqZyAIg21fxwDwB7CpGRVQS9aaBeyNFf2Rt3G0K8sTK+AwZR5kPrj759hjOTzz0LiGwjB+B6iNudxYK15HPFuI4BWQklRgcEnNEWfSq7tOr7w2qw2ccmp3eGzc+R8PbElmKkl9gICY+XhsDnJrNv4jT22I9W06e3cDLSwr5sJwFywKk4HJJwTjGOTQWJiqy/4gfVp0UY5d7lAiD5nOyQele55YDj6iulP4u6VwsMktw5zhIYJd3Az2dV+ntmvDpGgXmq3kOoalEsFvBk29ocly/8AiS8D9r1D8BxjJYLKtRhFB/dH9K+tKUClKUClKUClKUClKUClKUCtXQEYIBB9iMitqUHFuekdPkYvJY2zu3JZoIySfqSRXusNLggTy4YY4059KIqrzyRgD3zXspQQrWvDOzmkM8Bks5ycmS2coGYEEMyfKTke2MkknNeNukNYT0wa23ljt51rDLJzycuwyee30HFWDSggEPTGubhv1tSuRu22NuG255wSvBxWF8LIZW3X13d3oGAEllZVwN3B2EE8tnuO1WBSg8ml6ZDbRiKCJIkXsqKAP8u55Jz99eiWFW+ZQ34gH+tb0oPh8FF/hp/6V/0qJ6r4Y6dO7SBZYfM/WrbytGkvAHrjHp7Z7AZ3EnJOamdKDmdP6BbWMXk2sSxR5LEAsSWPcszEsx9uSeAB2Fe27tY5UMciK6MCGV1DKQeCCDweK+1KCD9QdM+XCyiD460wSbST1TR8EZtJSQQFHZCc8elgcAx7SrW8gDXGjXIvYFYq9ndemeIh/VGskmHUqPZ8cc4b01bNcbUOm4ZZ0uVaSGZON8LbDImd3lyDBDrnnBHufrQQ0anpOsOLXULQw3YyRFOrRSenIPlzLjcMDO3POOx25rew8Pv0eQ1tb2t5Gh3Ik8USXKeot9nchcMRwAHA/wDMoGKlnVmlWE8X9/SLywVw8jbCrFht2yghlJOBwRnOPenT+jPa+mO5eaAkFVmbe0S7cBY5e5XIBw2cDtQfDTOrrdtsU6tZzHAENyBHknjEbfI4yCPSc8dhkV3L1HaNxGUDlSFLqWQEjgsoIyPuyK11DT4Z0Mc8SSocZWRFdTggjIYY7gH8q4I6amtzmxu3jQHPw8w86Ak9wC32iDknCvgEjjA20GunalPHL5d1p+z1YSe1AmiOV7kKPNTk45XGffHNSmuXot7cyb1ubUwFMAMJY5I5fqY8HeBx+2qnBH3gdC4hV1ZHGVYEEfUHuKD6UqJ3fTN3FtOn37xKpH2NyPiYiqrgIGkPmqDgdn+tc5Otby09OqafIi52ie0+3icju5QHeinDNgjIA7ZoJ7SuN0/1VZXy7rW5jl+qgkOOSPVGwDD5T3HI57V2aBSlKBSlKBSlKBSlKBSlKBSlKBSlKBSlKBSlKBSlKBSlKBSlKD43VqkqlJEV0YYKuoZSDwQQeDxURk0S70716dme3z6rKR8FQScm1kYgJjdnY3BC8YPeaUoOP0/1FBeoTEzK64EkUilJYWIB2sjD23DkZU+xNcK6vtS09neYNqFpgHfGka3UXbdujUKki9yNo3fXgZrs670vBcsJfVDcqMJcwnZMn3Fh869xsbI5PFciLqS4sWWLVFBjJ2pfRgeScltvxK8eU5wo4BTLdwOwSPRdat7uMS28qyL74PKnHyuvdWHuDyK6FRrVelYZ3F1bSta3BAxcW+37RfSQJVxtlXCjG4GvLb9Uz2p8vVYlhUbVW8jO62kY4Hq/ahJJPzgLwRntkJfQitY3DAMpBBGQQcgg9iDW1BF9f6A0+7fzXh2Tf40DNFJ7DkocN6Rt9QPHbFchdG1qx3G1u0v4s58m7yswAHypOOCSf3sAYH31KuoBehVayMBZTlo5gwEg49KyKfQe/JU547d65Nr1uiyCG/gksZGICGYq0MhIJ2rPGSm7jsSPoMnOA7GhalLOjeday2zqcMkhRgcgHKPGxDDB7+xyPaunWEYEAggg8gjkEH3BrNApSlApSlApSlApSlApSlApSlApSlApSlApSlApSlApSlApSlArWSMMCrAEHuCMg/iDW1KCO6T0x8JMptJmjtjuMls3rTJUBTCzHdHgjtkqQTwOCJBLGGBVgGB4IIyCPoQa2pQRGXpaa2czabMYxnc1pJ6rZ8KRsQd4OcHKccdiAAPbo/Vccjrb3CG1ujnEEpGXAJ9UTj0yDCk+k5HuO2ZDXg1nRoLuMxXESyL3GRyjYIDo3dWGThhgjNB76+N1axyoY5UV0YYZXUMpB7gg8GoysF9YBRGZL+3BOVdgbuJTuPpd2AmAOBhiGH1Pt2dC1+2vFZreTdsJV1IZXjYEgrJGwDKcg8EUGmj9PQ2ru0BkRHH6nexhU5zujjbIj74wuFxgY4GOtSlApSlApSlApSlApSlApSlApSlApSlApSlApSlApSlApSlApSlApSlApSlApSlArnz6JbvMlwYgJk7SLlWI59LFSNy8n0tkcn610KUClKUClKUH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966788"/>
            <a:ext cx="30670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data:image/jpeg;base64,/9j/4AAQSkZJRgABAQAAAQABAAD/2wCEAAkGBxISEhUSEhIVFRUVGBsZFxcVFRYYGBUXFRoaHRgVGBcYHSghHh4lHhcbITEhJykrLi4uGiEzODMtNygtLisBCgoKDQ0OFQ8QFSsZFRktKystKysrKy0rKy03NysrKys3Ky0rNystLSstNysrNy0tKystKzcrNysrKy0rLSsrK//AABEIAKkBAQMBIgACEQEDEQH/xAAcAAEAAgMBAQEAAAAAAAAAAAAABgcBAgUEAwj/xABBEAACAQMDAgQDBAcGBAcAAAABAgMABBEFEiEGMQcTIkEUMlEjYXGBFTNCUmKRsRckU6HR8AgWVNNEcpKTo8HS/8QAFwEBAQEBAAAAAAAAAAAAAAAAAAECA//EABkRAQEBAQEBAAAAAAAAAAAAAAABEQIxIf/aAAwDAQACEQMRAD8AvGlKUClKUClKUClKUClK4HWvVcOm2zzylS4U+XFvCtK3AwuecZIycHA/lQeLrLr2208iLBnunwI7aLl2Z87Af3QSAPc8jANcuPWuoZPWun2kSknCSzsXUDj1FSAfrkCvt4daC0cfx139pfXQ3ySMc7EblIUHZVC7cge/vgDEyoIFN1zqFi2dUsAIDj+8WjGRYsnH2innHvn8AASanel6jFcxJPA4eOQZVlPB+v5g5BHsQa1mjVlKsAysCGUjIZSMEEHuCM8VW114Iaa8jOHuEDEnYrx7F/hGUJx+dBY+r6xb2qeZczJEmcZdgMk+w+p/CuH/AGj6T/18P8z/AKV5bPw40yMKvw5kVM7EmkkkSPJy2xXYhcnk4713DoFmf/CW/wD7Mf8A+aD32F/FOu+GVJF7bkYMM4Bxke+COPvr01CLnoSOEmfS2+CuAoAC8wyhW3eXNGe4PI3DDDPvjB7vTnUC3PmROBHcwELPDnJRiMhlPG6Nhyre4P1oO1SlKBSlKBSlKBSlKBSlKBSlKBSlKBSlKBSlKBSlKBSlKDj9VdSW+n27XFw2FHCqMbpHxwiD3Jx+XJPAqurZ+o9T+3WWPToTzGmMsyttILZBPb3OPfgV3tUtRfayIplLQWEKyBGXKNcTMdrMc4OEUYBH71TUmgryz0/qO1JYXdre7uCkwZAuM+oMoU/lXn6f8Md85vtWl+JuXOTGP1SHsBnu2BjGMAY7Hg1ZOawTQbE0zWpNQ2+8UNLjbb55k/ihjeRRyRjcBjPH8iKCaZqK9Vy6zvK6fHaeWVXEkrN5gfJ3en5cYwOx+ufYezQusrC7IWC5jLntGx2yZwSRsbBJABzjOMGu9nH+/wDf+xQQLSeu54LhbPV4FtpZD9jNGcwSgYGCxJw278vUMgcZsCq26r3a5GbWzjja3DZe8mVtisjMP7rjG85UgsOMHH4bNoGtWEata363qRqMw3EYQlE52o+48kDGSQe1BZIqu/F5pLQW2q24+0tZAsmNw8yCQ8xvj9ktjv2LDHNSHoTq6HVLbz412MDtkjJBKNgHvxlSDkHAzz9DX1690v4rTruDaXLQsUUHGZE9cfOR+2q/d9eKDsaPqC3MEVwnyyorrn6OAR/WvZVb+AF0z6SqseIppETjspw/P19UjVZFApSlApSlApSlApSlApSlApSlApSlApSlApSlApUI17xRsbeU28fmXU4YKY7ZC53FtuzPbcDxj78d68c3iXMFbZomqFsHaGtmALY4BIyQM++D+BoPl0k7R61q0LJjzPJmU5HKhdo4H13H+Xap3moL4c9KyRtJqV6D8ddEsy9hAjHiNRyckYzk5GAPYkzmgZpSlBmvna26RDbGiopOcIoUZx3wo+4c/dXmGpROZIoriEzIDldyuYyRwZI1YNjPtkZ+oqs+lrjWNSa7u7bUAI4ZClurwqIp2UcgrklVwRycnLD6GgnPVPRFnqCETR7XzkTRBVlU5BJDYOc4wc5r4dGrfhZbTUIxKsZ2x3J24uYjxh49xO7HfPcH6gk+Xpzromb4LUohZ3e4KgJbyrjPAeFm+rAgDJ9gCTxU2AoPlb26ou1FVVHZVAUDPfAHHfNfYV8hcJvMe9d4UMU3DcFJIDFe+CQRntkGoX1R1xKtyNO0yFbm8PLlifKtwMZMhGM4HtkYJHc+khGPD0NH1FqcUaYhO8theAwdSnq9s7mP3/lVvypuUrnGQR+GR3/zr8+aP1BcLfx305xfi4Fpc2wRVaaFwAGWNMMWUjGTwcR/TB/QxoKo0LR9W0GLbCkN/a7meSNAUnX0/Mme/wAoO3DdsDvmrA6R6pttSgE9u3HZ0bAeNv3XAP8An2NdYVTHUFtLoesC+t4JZLS6GJY4lY4du655G7diRc4zllGBzQXbSoZ/zxP5XnfofUNv02ReZ8239T5nmd/4e3Pbmvd0511Y3rmKKbbMDjyZQY5cgZOEblsAHOM4waCS0pSgUpSgUpSgUpSgUpSgUpSgUpSgVBvFHVJwlvYWjFLi/kMayA48uJADM+fqFYdiD3xyKnNVb1kr/wDMmlEhtnlSbc52bgJd+PbdgpnHONufagmvTvTtrYxiK2iVABgtgb3OANzt3JOBXSJoTWhNALVjNYasZoNs0IrQVsDQUh4w6BYW+x7aOS2uYwGXyoXEMgBzxIAAHTIO4HjIB9sTnwF1KKTSo4lYF4HkWRfcb3Z1OPoQ3f6gj2qcMAQQQCCMEHkEHuCPcVB9b8OIjJ8Vp0jWN2M4eP8AVvuxuDx/hntjk5IPsMSrqzpe11CIRXKZxkxup2yRsRjcjfUcHByDgZBqBT9W6ho88NlfR/HJMQtvPCQsz4AXyzGfmfcV5JHzdz2EO6m6nupLiCO+laxvrLeqyxRNIJxNhdyqvbKgdsg7j27VIejtBuNUvbe/uXma2sgFia4UpJczIxcyBQcBRI3B9xGqnJDGg5+tdU6tbaq7NZtE99CtvbRvJGwUhtsbiQAqSHcsUz+3ycYNShNZsNAtZBJMlxqDgPOvmbpZpm28M2PQg3ggED05IBOcyHrroGHVWh86aZFiJysZX1ZBxgsDtOcc45HGOxHK1Dwb0p4DFHE0T4O2YO7OrHbyQxww9Py9vU2NpOaCE6LfWt91FFqEBAjW2+IuvMwFikEJRgp2gHbmMkn3DHPAFWVF4kaSzBRfRAk49W9QCfqzKAPxPaob4UWqaZfXWmTJtnfDwzEbfiIVBwFy2Djk4Uez5+XiddQdG2F6oFxbIcchl9DAnv6kwf50ak13ra4SRQ8bq6MAVZGDKwPYgjgivpmqVn0LUOnpPPsWkurEvulgI3Mq7Rud9o4IAP2gAA2jIxxVq9O6/BfQLcW7hkbg/vIw7o49iP6YPYg0THUzUF8SehBfAXVsfKvYcNHIuRv2chGxzkY9Le3btU4rOaI4Phxr731hFNLxMMxzAjBEkRKsSMDBIAbHtux7VJ6gtp0teQz3LW2oCCCaQyrH8PHIVdwPM5bAA3A4A9sZ55re9XWrbMkU0F8gwWiki8iQgbiwjeM7dx4A3A/6hN6VHuj+sLbUUYwkrJHgSwyDbJE3uCp9s5GfqDUhoFKUoFKUoFKUoFKUoFKUoK96r62na+XStNVTcMMyTt60th3OUAOSB+9gAso5zxrpvhsgnhu7q+u7m4hbeC0gWLdx2QLuA4GQG9WOeOK4vgJblo766m3fEy3JWUMAuCg3n0AAqS0r5Hb0jgYq0moMGtGrJNaE0DNYzWDWKDYGtq+ea2BoNwa2BrQVmsu0nxFPErpP4623xem7t/tIJBw+U9XlhsjG4jgngHBrHRHX8Vxpj3lyyo9sCtwM8hkHpIDHPr4wPdiVGSKmEZqjtd0WRNXvdMQ7I9ThMkQ9ITzR9qjN3IG+KRCe/qzg8VY59TKsHpbrW91Bw8Gm7bMuQLiafYWRSAWWLYSxwTjHpyCNwINToioJqGvzaZBY2MVt8ZdsiJsixGgCLguSBhFyDjIAwrHIwa9cvVd6kCGTSbj4qRmVYY2SSMYxteS4X0xqdwGWweGPYZNZRDxi1I2upaVcqrM0ZkLCMAu8YKbkH4qXH5mrA6d6ggvoRNbsSudrAgqyOACUYH3GR91Vrt1K01Q6rqdmZIwBEslu6OtqknusYHmNt3FSePmfvkVJuiOk5bO9vrjK/D3LB4VV2JGSWywYcE7vvqVvn1NyOMHkH/7qrba2GharGiErp+oZGDjbBP8As+ojt2A5HDHvt5tGod4uaSbjS5ypw8AE6HOMeUcvzgn5N2MY5C81I11E2rGa4fQ+sfGWFtc+7xjdwQN6Eo+MknG5Tjmu3WnJkVkVoTW1BV/Xa/o7V7LUYfQLlvh7gLtHmAleSCO5GMkn9lfpVt1TP/ETGWt7NVBZmmYAAZJJUAAAck1cNoMIgPGFH9KD60pSgUpSgUpSgUpSgVWnU+rXGo6j+iLWRoYYQHvJo22y44IijJHHJXJGe/0BDWXVR+Gsnk61q9tKQZZHEiHdn0BnbaM8n0ypwO238KCwtD0S3soVgt4wiKMfxN/Eze5ySfzr2tX1avkaDU1F/EmVl0y7ZGZWEeQVJDDDLyCORUpNeW9tFljeKQZSRWRhkjKuCrDI5HBPag4nQeoGfTrWVnDsYlDMCPmXgg49xjB++u9Vb+DV20S3WmSk+ZaTNtym3MTnuOP3gW5OcSDHAqyMUGRWaYrNFxms1is1muvPjdKqnxhMceqaNOwC4mG98c7I5oWAOOSBuYgfeatZaqbxkRJtT0eAty0wDgEbgkk0Shse2cNg/wAJ+lWMdrlFaSTKOGYD8SBW4r8e9fapLc6hcyStkiV0HJwqoxVVUEnAwO33mqw/X5bOCD/Kvg4qDeHthe2ekW6+iWdzvWO4kaIRRvysQOxmyBg7ccFmHsK7sus3KMwk0+Yoi7jJDJDKGIAJCRllkb3Hy5JHAORUrfLs14tes1mtZ4nJCyRSKxBAIDKQSCQRmuevVluAnmrcQGQ7QJ7adMHP7T7CgHvktjB5xXH8Q+qrRdLvCk8cpZDBtidXIkmBUBtpO3Ayxzj5SO+KkatfHwMldtIiDrgJJKsZwRuTeWLc9/WzjI/dx3Bqemo34YaY1tpVpE+d3llzkEEec7SbSD7jfj8qk2K05NayKzitgKCHeI/Tcl4ltLEN5tJRN5QIVpgu30IxBAbAOMjntxnNd/pTqaDUIfNhyrKdskTjEkLjujr7GunVYeIDforUbXVoyyxTN5N2qqdrjB2yMFHLYyRnJ9A+hBC1qVhGBAI7HkfnWaBSlKBSlKBSlKBVZ+JXRly1zFqum4FzDzJGWYeeqYKgAdzgFSuRuBHuObMpQQDpnxLtbhhb3INndZwYZsqC2SNqOwAJ7cHBOeM1NO4yOR7Edq+ep6LbXIAuLeKYA5HmRq+CBjPqH0Jri/2e6d7RSKMk7UurpFGTnCosoVR9wAAoOw0qg7Syg/QkZ5+6tsVFdS8KNMlDMIpEmI9EwuLh3jYfKw3yEHH31yoerbvTvsdXt3Ma4Vb6Fd8cgyQHkReVOAMjv345GQ8XiHbyaddxazBkr6YruMAHfGT84yeGxgce4U/vZsHT7yOeNJYmDJIoZSCDkH8K4x6x0meIhr21aORSCskiLuVuCGSTBH4EVVHS3U40u8mgtJXvtOAMjlEctbgHDPkqAce5X0sCDnPYsXwKzXP0LW7e8iEttKsinvg+pTgHa691IyOD9a6OKy6zClbBa1uJkjUySOqIoJZnIVVAGSSTwOKLsfRaqjp1v0r1DJfRtutrFBHG230uSrABTjkbnkfJ57Y4xWvWfWNzqRew0NHmGMTzp6QAc/Zq74ABwfVkZ7DOefB0D13BpNutneWFxbFWO+XZnzHOOWyFOe4xzhVUc1Y5dXV4ivy91r4c6kl7PstZZkd2kWSJCylZCTjjsRyCDzxnsQTdP9rmi/8AW/8AwXP/AG6l1lfxTRiWKRXQqGDKwI2kZB+7iqyr3TZWOnWNpfeRDdhVKLeQSMhKuUiAl3ALOUwcBt4LZ2itXDW21HlvtNwNu/d8bZHcSS3mzB9hJycvt2hcnbu58vXOsy6o0lppULXL2zL5rF4fhXyTujeOY7ZMFRhgMgjII7niR6/qdhJDbx2c0fmsYzbXcqPak5JxBdSMCCRwAXIJOPUcUVPF1PUkTzlWzvoPSQ8MvkMVJwcby0bHaQ2S6j2x2qtb3WItXv0nuYnh022Pr2wtMJZhyys9up+Ye+SNq/VqjHVNleO8qyxx2k5dQ1lCJEjnzt+3jG9o3bJTIU5ON2OGNTTonxM+D2ae1m8kUSrh4YWjkwyoWeSAk5OWYls+rIOBmhas3p6XSy5eyltywRV2wzAqqZyAIg21fxwDwB7CpGRVQS9aaBeyNFf2Rt3G0K8sTK+AwZR5kPrj759hjOTzz0LiGwjB+B6iNudxYK15HPFuI4BWQklRgcEnNEWfSq7tOr7w2qw2ccmp3eGzc+R8PbElmKkl9gICY+XhsDnJrNv4jT22I9W06e3cDLSwr5sJwFywKk4HJJwTjGOTQWJiqy/4gfVp0UY5d7lAiD5nOyQele55YDj6iulP4u6VwsMktw5zhIYJd3Az2dV+ntmvDpGgXmq3kOoalEsFvBk29ocly/8AiS8D9r1D8BxjJYLKtRhFB/dH9K+tKUClKUClKUClKUClKUClKUCtXQEYIBB9iMitqUHFuekdPkYvJY2zu3JZoIySfqSRXusNLggTy4YY4059KIqrzyRgD3zXspQQrWvDOzmkM8Bks5ycmS2coGYEEMyfKTke2MkknNeNukNYT0wa23ljt51rDLJzycuwyee30HFWDSggEPTGubhv1tSuRu22NuG255wSvBxWF8LIZW3X13d3oGAEllZVwN3B2EE8tnuO1WBSg8ml6ZDbRiKCJIkXsqKAP8u55Jz99eiWFW+ZQ34gH+tb0oPh8FF/hp/6V/0qJ6r4Y6dO7SBZYfM/WrbytGkvAHrjHp7Z7AZ3EnJOamdKDmdP6BbWMXk2sSxR5LEAsSWPcszEsx9uSeAB2Fe27tY5UMciK6MCGV1DKQeCCDweK+1KCD9QdM+XCyiD460wSbST1TR8EZtJSQQFHZCc8elgcAx7SrW8gDXGjXIvYFYq9ndemeIh/VGskmHUqPZ8cc4b01bNcbUOm4ZZ0uVaSGZON8LbDImd3lyDBDrnnBHufrQQ0anpOsOLXULQw3YyRFOrRSenIPlzLjcMDO3POOx25rew8Pv0eQ1tb2t5Gh3Ik8USXKeot9nchcMRwAHA/wDMoGKlnVmlWE8X9/SLywVw8jbCrFht2yghlJOBwRnOPenT+jPa+mO5eaAkFVmbe0S7cBY5e5XIBw2cDtQfDTOrrdtsU6tZzHAENyBHknjEbfI4yCPSc8dhkV3L1HaNxGUDlSFLqWQEjgsoIyPuyK11DT4Z0Mc8SSocZWRFdTggjIYY7gH8q4I6amtzmxu3jQHPw8w86Ak9wC32iDknCvgEjjA20GunalPHL5d1p+z1YSe1AmiOV7kKPNTk45XGffHNSmuXot7cyb1ubUwFMAMJY5I5fqY8HeBx+2qnBH3gdC4hV1ZHGVYEEfUHuKD6UqJ3fTN3FtOn37xKpH2NyPiYiqrgIGkPmqDgdn+tc5Otby09OqafIi52ie0+3icju5QHeinDNgjIA7ZoJ7SuN0/1VZXy7rW5jl+qgkOOSPVGwDD5T3HI57V2aBSlKBSlKBSlKBSlKBSlKBSlKBSlKBSlKBSlKBSlKBSlKBSlKD43VqkqlJEV0YYKuoZSDwQQeDxURk0S70716dme3z6rKR8FQScm1kYgJjdnY3BC8YPeaUoOP0/1FBeoTEzK64EkUilJYWIB2sjD23DkZU+xNcK6vtS09neYNqFpgHfGka3UXbdujUKki9yNo3fXgZrs670vBcsJfVDcqMJcwnZMn3Fh869xsbI5PFciLqS4sWWLVFBjJ2pfRgeScltvxK8eU5wo4BTLdwOwSPRdat7uMS28qyL74PKnHyuvdWHuDyK6FRrVelYZ3F1bSta3BAxcW+37RfSQJVxtlXCjG4GvLb9Uz2p8vVYlhUbVW8jO62kY4Hq/ahJJPzgLwRntkJfQitY3DAMpBBGQQcgg9iDW1BF9f6A0+7fzXh2Tf40DNFJ7DkocN6Rt9QPHbFchdG1qx3G1u0v4s58m7yswAHypOOCSf3sAYH31KuoBehVayMBZTlo5gwEg49KyKfQe/JU547d65Nr1uiyCG/gksZGICGYq0MhIJ2rPGSm7jsSPoMnOA7GhalLOjeday2zqcMkhRgcgHKPGxDDB7+xyPaunWEYEAggg8gjkEH3BrNApSlApSlApSlApSlApSlApSlApSlApSlApSlApSlApSlApSlArWSMMCrAEHuCMg/iDW1KCO6T0x8JMptJmjtjuMls3rTJUBTCzHdHgjtkqQTwOCJBLGGBVgGB4IIyCPoQa2pQRGXpaa2czabMYxnc1pJ6rZ8KRsQd4OcHKccdiAAPbo/Vccjrb3CG1ujnEEpGXAJ9UTj0yDCk+k5HuO2ZDXg1nRoLuMxXESyL3GRyjYIDo3dWGThhgjNB76+N1axyoY5UV0YYZXUMpB7gg8GoysF9YBRGZL+3BOVdgbuJTuPpd2AmAOBhiGH1Pt2dC1+2vFZreTdsJV1IZXjYEgrJGwDKcg8EUGmj9PQ2ru0BkRHH6nexhU5zujjbIj74wuFxgY4GOtSlApSlApSlApSlApSlApSlApSlApSlApSlApSlApSlApSlApSlApSlApSlApSlArnz6JbvMlwYgJk7SLlWI59LFSNy8n0tkcn610KUClKUClKUH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814388"/>
            <a:ext cx="30670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data:image/jpeg;base64,/9j/4AAQSkZJRgABAQAAAQABAAD/2wCEAAkGBxISEhUSEhIVFRUVGBsZFxcVFRYYGBUXFRoaHRgVGBcYHSghHh4lHhcbITEhJykrLi4uGiEzODMtNygtLisBCgoKDQ0OFQ8QFSsZFRktKystKysrKy0rKy03NysrKys3Ky0rNystLSstNysrNy0tKystKzcrNysrKy0rLSsrK//AABEIAKkBAQMBIgACEQEDEQH/xAAcAAEAAgMBAQEAAAAAAAAAAAAABgcBAgUEAwj/xABBEAACAQMDAgQDBAcGBAcAAAABAgMABBEFEiEGMQcTIkEUMlEjYXGBFTNCUmKRsRckU6HR8AgWVNNEcpKTo8HS/8QAFwEBAQEBAAAAAAAAAAAAAAAAAAECA//EABkRAQEBAQEBAAAAAAAAAAAAAAABEQIxIf/aAAwDAQACEQMRAD8AvGlKUClKUClKUClKUClK4HWvVcOm2zzylS4U+XFvCtK3AwuecZIycHA/lQeLrLr2208iLBnunwI7aLl2Z87Af3QSAPc8jANcuPWuoZPWun2kSknCSzsXUDj1FSAfrkCvt4daC0cfx139pfXQ3ySMc7EblIUHZVC7cge/vgDEyoIFN1zqFi2dUsAIDj+8WjGRYsnH2innHvn8AASanel6jFcxJPA4eOQZVlPB+v5g5BHsQa1mjVlKsAysCGUjIZSMEEHuCM8VW114Iaa8jOHuEDEnYrx7F/hGUJx+dBY+r6xb2qeZczJEmcZdgMk+w+p/CuH/AGj6T/18P8z/AKV5bPw40yMKvw5kVM7EmkkkSPJy2xXYhcnk4713DoFmf/CW/wD7Mf8A+aD32F/FOu+GVJF7bkYMM4Bxke+COPvr01CLnoSOEmfS2+CuAoAC8wyhW3eXNGe4PI3DDDPvjB7vTnUC3PmROBHcwELPDnJRiMhlPG6Nhyre4P1oO1SlKBSlKBSlKBSlKBSlKBSlKBSlKBSlKBSlKBSlKBSlKDj9VdSW+n27XFw2FHCqMbpHxwiD3Jx+XJPAqurZ+o9T+3WWPToTzGmMsyttILZBPb3OPfgV3tUtRfayIplLQWEKyBGXKNcTMdrMc4OEUYBH71TUmgryz0/qO1JYXdre7uCkwZAuM+oMoU/lXn6f8Md85vtWl+JuXOTGP1SHsBnu2BjGMAY7Hg1ZOawTQbE0zWpNQ2+8UNLjbb55k/ihjeRRyRjcBjPH8iKCaZqK9Vy6zvK6fHaeWVXEkrN5gfJ3en5cYwOx+ufYezQusrC7IWC5jLntGx2yZwSRsbBJABzjOMGu9nH+/wDf+xQQLSeu54LhbPV4FtpZD9jNGcwSgYGCxJw278vUMgcZsCq26r3a5GbWzjja3DZe8mVtisjMP7rjG85UgsOMHH4bNoGtWEata363qRqMw3EYQlE52o+48kDGSQe1BZIqu/F5pLQW2q24+0tZAsmNw8yCQ8xvj9ktjv2LDHNSHoTq6HVLbz412MDtkjJBKNgHvxlSDkHAzz9DX1690v4rTruDaXLQsUUHGZE9cfOR+2q/d9eKDsaPqC3MEVwnyyorrn6OAR/WvZVb+AF0z6SqseIppETjspw/P19UjVZFApSlApSlApSlApSlApSlApSlApSlApSlApSlApUI17xRsbeU28fmXU4YKY7ZC53FtuzPbcDxj78d68c3iXMFbZomqFsHaGtmALY4BIyQM++D+BoPl0k7R61q0LJjzPJmU5HKhdo4H13H+Xap3moL4c9KyRtJqV6D8ddEsy9hAjHiNRyckYzk5GAPYkzmgZpSlBmvna26RDbGiopOcIoUZx3wo+4c/dXmGpROZIoriEzIDldyuYyRwZI1YNjPtkZ+oqs+lrjWNSa7u7bUAI4ZClurwqIp2UcgrklVwRycnLD6GgnPVPRFnqCETR7XzkTRBVlU5BJDYOc4wc5r4dGrfhZbTUIxKsZ2x3J24uYjxh49xO7HfPcH6gk+Xpzromb4LUohZ3e4KgJbyrjPAeFm+rAgDJ9gCTxU2AoPlb26ou1FVVHZVAUDPfAHHfNfYV8hcJvMe9d4UMU3DcFJIDFe+CQRntkGoX1R1xKtyNO0yFbm8PLlifKtwMZMhGM4HtkYJHc+khGPD0NH1FqcUaYhO8theAwdSnq9s7mP3/lVvypuUrnGQR+GR3/zr8+aP1BcLfx305xfi4Fpc2wRVaaFwAGWNMMWUjGTwcR/TB/QxoKo0LR9W0GLbCkN/a7meSNAUnX0/Mme/wAoO3DdsDvmrA6R6pttSgE9u3HZ0bAeNv3XAP8An2NdYVTHUFtLoesC+t4JZLS6GJY4lY4du655G7diRc4zllGBzQXbSoZ/zxP5XnfofUNv02ReZ8239T5nmd/4e3Pbmvd0511Y3rmKKbbMDjyZQY5cgZOEblsAHOM4waCS0pSgUpSgUpSgUpSgUpSgUpSgUpSgVBvFHVJwlvYWjFLi/kMayA48uJADM+fqFYdiD3xyKnNVb1kr/wDMmlEhtnlSbc52bgJd+PbdgpnHONufagmvTvTtrYxiK2iVABgtgb3OANzt3JOBXSJoTWhNALVjNYasZoNs0IrQVsDQUh4w6BYW+x7aOS2uYwGXyoXEMgBzxIAAHTIO4HjIB9sTnwF1KKTSo4lYF4HkWRfcb3Z1OPoQ3f6gj2qcMAQQQCCMEHkEHuCPcVB9b8OIjJ8Vp0jWN2M4eP8AVvuxuDx/hntjk5IPsMSrqzpe11CIRXKZxkxup2yRsRjcjfUcHByDgZBqBT9W6ho88NlfR/HJMQtvPCQsz4AXyzGfmfcV5JHzdz2EO6m6nupLiCO+laxvrLeqyxRNIJxNhdyqvbKgdsg7j27VIejtBuNUvbe/uXma2sgFia4UpJczIxcyBQcBRI3B9xGqnJDGg5+tdU6tbaq7NZtE99CtvbRvJGwUhtsbiQAqSHcsUz+3ycYNShNZsNAtZBJMlxqDgPOvmbpZpm28M2PQg3ggED05IBOcyHrroGHVWh86aZFiJysZX1ZBxgsDtOcc45HGOxHK1Dwb0p4DFHE0T4O2YO7OrHbyQxww9Py9vU2NpOaCE6LfWt91FFqEBAjW2+IuvMwFikEJRgp2gHbmMkn3DHPAFWVF4kaSzBRfRAk49W9QCfqzKAPxPaob4UWqaZfXWmTJtnfDwzEbfiIVBwFy2Djk4Uez5+XiddQdG2F6oFxbIcchl9DAnv6kwf50ak13ra4SRQ8bq6MAVZGDKwPYgjgivpmqVn0LUOnpPPsWkurEvulgI3Mq7Rud9o4IAP2gAA2jIxxVq9O6/BfQLcW7hkbg/vIw7o49iP6YPYg0THUzUF8SehBfAXVsfKvYcNHIuRv2chGxzkY9Le3btU4rOaI4Phxr731hFNLxMMxzAjBEkRKsSMDBIAbHtux7VJ6gtp0teQz3LW2oCCCaQyrH8PHIVdwPM5bAA3A4A9sZ55re9XWrbMkU0F8gwWiki8iQgbiwjeM7dx4A3A/6hN6VHuj+sLbUUYwkrJHgSwyDbJE3uCp9s5GfqDUhoFKUoFKUoFKUoFKUoFKUoK96r62na+XStNVTcMMyTt60th3OUAOSB+9gAso5zxrpvhsgnhu7q+u7m4hbeC0gWLdx2QLuA4GQG9WOeOK4vgJblo766m3fEy3JWUMAuCg3n0AAqS0r5Hb0jgYq0moMGtGrJNaE0DNYzWDWKDYGtq+ea2BoNwa2BrQVmsu0nxFPErpP4623xem7t/tIJBw+U9XlhsjG4jgngHBrHRHX8Vxpj3lyyo9sCtwM8hkHpIDHPr4wPdiVGSKmEZqjtd0WRNXvdMQ7I9ThMkQ9ITzR9qjN3IG+KRCe/qzg8VY59TKsHpbrW91Bw8Gm7bMuQLiafYWRSAWWLYSxwTjHpyCNwINToioJqGvzaZBY2MVt8ZdsiJsixGgCLguSBhFyDjIAwrHIwa9cvVd6kCGTSbj4qRmVYY2SSMYxteS4X0xqdwGWweGPYZNZRDxi1I2upaVcqrM0ZkLCMAu8YKbkH4qXH5mrA6d6ggvoRNbsSudrAgqyOACUYH3GR91Vrt1K01Q6rqdmZIwBEslu6OtqknusYHmNt3FSePmfvkVJuiOk5bO9vrjK/D3LB4VV2JGSWywYcE7vvqVvn1NyOMHkH/7qrba2GharGiErp+oZGDjbBP8As+ojt2A5HDHvt5tGod4uaSbjS5ypw8AE6HOMeUcvzgn5N2MY5C81I11E2rGa4fQ+sfGWFtc+7xjdwQN6Eo+MknG5Tjmu3WnJkVkVoTW1BV/Xa/o7V7LUYfQLlvh7gLtHmAleSCO5GMkn9lfpVt1TP/ETGWt7NVBZmmYAAZJJUAAAck1cNoMIgPGFH9KD60pSgUpSgUpSgUpSgVWnU+rXGo6j+iLWRoYYQHvJo22y44IijJHHJXJGe/0BDWXVR+Gsnk61q9tKQZZHEiHdn0BnbaM8n0ypwO238KCwtD0S3soVgt4wiKMfxN/Eze5ySfzr2tX1avkaDU1F/EmVl0y7ZGZWEeQVJDDDLyCORUpNeW9tFljeKQZSRWRhkjKuCrDI5HBPag4nQeoGfTrWVnDsYlDMCPmXgg49xjB++u9Vb+DV20S3WmSk+ZaTNtym3MTnuOP3gW5OcSDHAqyMUGRWaYrNFxms1is1muvPjdKqnxhMceqaNOwC4mG98c7I5oWAOOSBuYgfeatZaqbxkRJtT0eAty0wDgEbgkk0Shse2cNg/wAJ+lWMdrlFaSTKOGYD8SBW4r8e9fapLc6hcyStkiV0HJwqoxVVUEnAwO33mqw/X5bOCD/Kvg4qDeHthe2ekW6+iWdzvWO4kaIRRvysQOxmyBg7ccFmHsK7sus3KMwk0+Yoi7jJDJDKGIAJCRllkb3Hy5JHAORUrfLs14tes1mtZ4nJCyRSKxBAIDKQSCQRmuevVluAnmrcQGQ7QJ7adMHP7T7CgHvktjB5xXH8Q+qrRdLvCk8cpZDBtidXIkmBUBtpO3Ayxzj5SO+KkatfHwMldtIiDrgJJKsZwRuTeWLc9/WzjI/dx3Bqemo34YaY1tpVpE+d3llzkEEec7SbSD7jfj8qk2K05NayKzitgKCHeI/Tcl4ltLEN5tJRN5QIVpgu30IxBAbAOMjntxnNd/pTqaDUIfNhyrKdskTjEkLjujr7GunVYeIDforUbXVoyyxTN5N2qqdrjB2yMFHLYyRnJ9A+hBC1qVhGBAI7HkfnWaBSlKBSlKBSlKBVZ+JXRly1zFqum4FzDzJGWYeeqYKgAdzgFSuRuBHuObMpQQDpnxLtbhhb3INndZwYZsqC2SNqOwAJ7cHBOeM1NO4yOR7Edq+ep6LbXIAuLeKYA5HmRq+CBjPqH0Jri/2e6d7RSKMk7UurpFGTnCosoVR9wAAoOw0qg7Syg/QkZ5+6tsVFdS8KNMlDMIpEmI9EwuLh3jYfKw3yEHH31yoerbvTvsdXt3Ma4Vb6Fd8cgyQHkReVOAMjv345GQ8XiHbyaddxazBkr6YruMAHfGT84yeGxgce4U/vZsHT7yOeNJYmDJIoZSCDkH8K4x6x0meIhr21aORSCskiLuVuCGSTBH4EVVHS3U40u8mgtJXvtOAMjlEctbgHDPkqAce5X0sCDnPYsXwKzXP0LW7e8iEttKsinvg+pTgHa691IyOD9a6OKy6zClbBa1uJkjUySOqIoJZnIVVAGSSTwOKLsfRaqjp1v0r1DJfRtutrFBHG230uSrABTjkbnkfJ57Y4xWvWfWNzqRew0NHmGMTzp6QAc/Zq74ABwfVkZ7DOefB0D13BpNutneWFxbFWO+XZnzHOOWyFOe4xzhVUc1Y5dXV4ivy91r4c6kl7PstZZkd2kWSJCylZCTjjsRyCDzxnsQTdP9rmi/8AW/8AwXP/AG6l1lfxTRiWKRXQqGDKwI2kZB+7iqyr3TZWOnWNpfeRDdhVKLeQSMhKuUiAl3ALOUwcBt4LZ2itXDW21HlvtNwNu/d8bZHcSS3mzB9hJycvt2hcnbu58vXOsy6o0lppULXL2zL5rF4fhXyTujeOY7ZMFRhgMgjII7niR6/qdhJDbx2c0fmsYzbXcqPak5JxBdSMCCRwAXIJOPUcUVPF1PUkTzlWzvoPSQ8MvkMVJwcby0bHaQ2S6j2x2qtb3WItXv0nuYnh022Pr2wtMJZhyys9up+Ye+SNq/VqjHVNleO8qyxx2k5dQ1lCJEjnzt+3jG9o3bJTIU5ON2OGNTTonxM+D2ae1m8kUSrh4YWjkwyoWeSAk5OWYls+rIOBmhas3p6XSy5eyltywRV2wzAqqZyAIg21fxwDwB7CpGRVQS9aaBeyNFf2Rt3G0K8sTK+AwZR5kPrj759hjOTzz0LiGwjB+B6iNudxYK15HPFuI4BWQklRgcEnNEWfSq7tOr7w2qw2ccmp3eGzc+R8PbElmKkl9gICY+XhsDnJrNv4jT22I9W06e3cDLSwr5sJwFywKk4HJJwTjGOTQWJiqy/4gfVp0UY5d7lAiD5nOyQele55YDj6iulP4u6VwsMktw5zhIYJd3Az2dV+ntmvDpGgXmq3kOoalEsFvBk29ocly/8AiS8D9r1D8BxjJYLKtRhFB/dH9K+tKUClKUClKUClKUClKUClKUCtXQEYIBB9iMitqUHFuekdPkYvJY2zu3JZoIySfqSRXusNLggTy4YY4059KIqrzyRgD3zXspQQrWvDOzmkM8Bks5ycmS2coGYEEMyfKTke2MkknNeNukNYT0wa23ljt51rDLJzycuwyee30HFWDSggEPTGubhv1tSuRu22NuG255wSvBxWF8LIZW3X13d3oGAEllZVwN3B2EE8tnuO1WBSg8ml6ZDbRiKCJIkXsqKAP8u55Jz99eiWFW+ZQ34gH+tb0oPh8FF/hp/6V/0qJ6r4Y6dO7SBZYfM/WrbytGkvAHrjHp7Z7AZ3EnJOamdKDmdP6BbWMXk2sSxR5LEAsSWPcszEsx9uSeAB2Fe27tY5UMciK6MCGV1DKQeCCDweK+1KCD9QdM+XCyiD460wSbST1TR8EZtJSQQFHZCc8elgcAx7SrW8gDXGjXIvYFYq9ndemeIh/VGskmHUqPZ8cc4b01bNcbUOm4ZZ0uVaSGZON8LbDImd3lyDBDrnnBHufrQQ0anpOsOLXULQw3YyRFOrRSenIPlzLjcMDO3POOx25rew8Pv0eQ1tb2t5Gh3Ik8USXKeot9nchcMRwAHA/wDMoGKlnVmlWE8X9/SLywVw8jbCrFht2yghlJOBwRnOPenT+jPa+mO5eaAkFVmbe0S7cBY5e5XIBw2cDtQfDTOrrdtsU6tZzHAENyBHknjEbfI4yCPSc8dhkV3L1HaNxGUDlSFLqWQEjgsoIyPuyK11DT4Z0Mc8SSocZWRFdTggjIYY7gH8q4I6amtzmxu3jQHPw8w86Ak9wC32iDknCvgEjjA20GunalPHL5d1p+z1YSe1AmiOV7kKPNTk45XGffHNSmuXot7cyb1ubUwFMAMJY5I5fqY8HeBx+2qnBH3gdC4hV1ZHGVYEEfUHuKD6UqJ3fTN3FtOn37xKpH2NyPiYiqrgIGkPmqDgdn+tc5Otby09OqafIi52ie0+3icju5QHeinDNgjIA7ZoJ7SuN0/1VZXy7rW5jl+qgkOOSPVGwDD5T3HI57V2aBSlKBSlKBSlKBSlKBSlKBSlKBSlKBSlKBSlKBSlKBSlKBSlKD43VqkqlJEV0YYKuoZSDwQQeDxURk0S70716dme3z6rKR8FQScm1kYgJjdnY3BC8YPeaUoOP0/1FBeoTEzK64EkUilJYWIB2sjD23DkZU+xNcK6vtS09neYNqFpgHfGka3UXbdujUKki9yNo3fXgZrs670vBcsJfVDcqMJcwnZMn3Fh869xsbI5PFciLqS4sWWLVFBjJ2pfRgeScltvxK8eU5wo4BTLdwOwSPRdat7uMS28qyL74PKnHyuvdWHuDyK6FRrVelYZ3F1bSta3BAxcW+37RfSQJVxtlXCjG4GvLb9Uz2p8vVYlhUbVW8jO62kY4Hq/ahJJPzgLwRntkJfQitY3DAMpBBGQQcgg9iDW1BF9f6A0+7fzXh2Tf40DNFJ7DkocN6Rt9QPHbFchdG1qx3G1u0v4s58m7yswAHypOOCSf3sAYH31KuoBehVayMBZTlo5gwEg49KyKfQe/JU547d65Nr1uiyCG/gksZGICGYq0MhIJ2rPGSm7jsSPoMnOA7GhalLOjeday2zqcMkhRgcgHKPGxDDB7+xyPaunWEYEAggg8gjkEH3BrNApSlApSlApSlApSlApSlApSlApSlApSlApSlApSlApSlApSlArWSMMCrAEHuCMg/iDW1KCO6T0x8JMptJmjtjuMls3rTJUBTCzHdHgjtkqQTwOCJBLGGBVgGB4IIyCPoQa2pQRGXpaa2czabMYxnc1pJ6rZ8KRsQd4OcHKccdiAAPbo/Vccjrb3CG1ujnEEpGXAJ9UTj0yDCk+k5HuO2ZDXg1nRoLuMxXESyL3GRyjYIDo3dWGThhgjNB76+N1axyoY5UV0YYZXUMpB7gg8GoysF9YBRGZL+3BOVdgbuJTuPpd2AmAOBhiGH1Pt2dC1+2vFZreTdsJV1IZXjYEgrJGwDKcg8EUGmj9PQ2ru0BkRHH6nexhU5zujjbIj74wuFxgY4GOtSlApSlApSlApSlApSlApSlApSlApSlApSlApSlApSlApSlApSlApSlApSlApSlArnz6JbvMlwYgJk7SLlWI59LFSNy8n0tkcn610KUClKUClKUH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58775" y="-661988"/>
            <a:ext cx="30670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9" descr="data:image/png;base64,iVBORw0KGgoAAAANSUhEUgAAARQAAAC2CAMAAAAvDYIaAAAAilBMVEX///8AAAD8/Pz5+fnv7+/p6en09PTi4uLKysry8vLQ0NCmpqbm5ubs7OyysrLNzc1DQ0OMjIyenp7X19dycnK6uro9PT3ExMR7e3tYWFhRUVG0tLSXl5efn58yMjKBgYFnZ2dfX18mJiYfHx+Pj48tLS1LS0sWFhZCQkJubm4YGBg5OTkODg4xMTECcigJAAAWNUlEQVR4nO1dibayOBKWIIugKAKyiALievW+/+tNKgEE2QKi3L/PfKd75rYLkqJSe1Umk//jHwFaSKoehPvH5fG4HDxH131NWkzR2Pc1GqayH224Spzdo2ZMx77Br2NquT/VBMkQR9Z87Nv8JuzwkS794AY71VIURdZUPfSuRcK41ti3+i1Yv+kuWRvi65toNrdV/fCkizrGLX4bGl3wxZGzl1DFX4Z6ixOy7P7rcnd5pzxi85VvF5cvR5QqG+MbtzYWFnSV4ZL1C9Lx8V/fQxZZ4Urp8h3RIVQxP3VPY0Mny9t2/dqSfM37xB2NDvFMnni1LGH4JqFKpcj9d+WwQbZOP7MDhcRmSRaf0QBh8OjfJcnEgGVdF32/7hR2EL+wVT9yN3fAxg13/6bpq8CigjceKqGKC3+JaljhMZ3X/xxdCE38ty5BqBJgDXYoU4Qi/LesGenxrqmBEqqEpxxzuK4brS45spizoe748+APVBO/KRKdbPGuL+e5QpK1xPTtKcjHgIvvVhvgOh5Z913LAi05Ki98uq2Cl9f/KsBm2w1wHYtoILvubV4lZAn/NkWSu7PT5/cmlGYfCP/ajJgz0R+kyszWdrudaqc8PkvMrndvdfrDcRep4QPwA+pfdJMMPY0fYeWgEssBP71DKZI06UokNMGi9NFu+2nwy7U7bAwksZKc5SAQQVBtP1jBUZWYSbPGNBEYPge88vN3NtA0pJT4Oe33p9R62G3q5ABPVYnPZojCJpTbPzahinsIVTcIBLJx7kdlIfK8uFj6Kdu41TvFStnJr9pcrwg47sh2H1P8POIO9/1JTMEfOVi5wAAvm2TRNUxvZpts326ez/GnWGMOPr4kc2Tvs4A1Rrn7JtwhXcnmQZDmuZ2wP5jjmSzHweIBYEZZs4pmYyAT4H3I+E6c0qtYEtwJTShb5D1CoSCRW3xFEavjJm1cxBmzLPOHP4lDRbyQqFFQjygRwXkDQinqqWaL1+707DFbcX8hjrDFCvM19YtgLRH+v9kqWfkq965WJEqzut2eu8S6l3/EVPmtlAt7YqKgc2a25N7bvpg0bWZoB9NDePwJpSxx3KmsWH1glBxNikLHUOSjmaPKcBEidKiSb1/HruouxJisNGxUMrZZSbH3cE4Cl+PC47jyplfJflHbmEFcJ8qZxYZjg/knskT7CkGJNqAx5nTBv6YqL42yXCCvoB2bscIINLn9EaJsSq8Z3CEJrP7obX7fFD52Hux2gj9BlJi7ll7TIV4KJprDUqYlYy9hMN/2b2yfTcEEoQjAStWyXYHKSpXf/d5DK037+RViqSf+xvbxKrbPBAgRYAO+mgHQRKYC9pBGBKTBJO25aBKNBI2LqzMuiFqWvKyHr9GQp1p6L0lW8aOHketZ0FQQhMW0SiU/QZN6ToFlCE32Hslt6cPe0ywe0cyf2r5LzdV74+OGFAeQJR9ZAH/wsUMTfguFo51LVhoBsQO2KN3gkMxCHey9NgYENAmmEGh7erpT/DDP1LQhKVWW6CszrKEvyAojenHoap8N8AS4Z07eaD1yXJxS0eIGlotY+VzGCF0HlBCBJokzfsIL6sqr0x37ROoJOcLB38+gkTuoOzhBq3GUDyyDK+mTSlAPCKwU8+nQ58PQiMgAxqg0CyRulHAkeLanRN2g7H8qga4cl1i0OUPukb1IEA5p45Pw1feVD8SHXJEt7CM/n9o8+9N+CRSA2BkufhgO6nEzQrwwJ7HJnkmXu8i2uvMilkUuDfq/CZRc7LfqjY/Cx34vz/gz4gOCbwA0EU/0bzTBqqfoJO6BXu/eOP2+AhbAZXU+43/c0Nl+p0SQ/+2gK6ycYTb9SQg0f/HXaPJcTP+jP+bq7dVQAJzM9adtOYWrcInr4OSExTTlGqukHfy8UkazuXU0zwfiL8b7wDcSv6pBnMO/lldFkRSO0qOqmRlBF2/rwnlialwKqUwpXwFEN6lWE+0gOpdX5OnLpiVBvc4uqwGJ76HpBLquO064ydUNnnaf67+LOtjQ2AJZ3TmTlpVIKYOcS+6jRYliOLTD5+Gajr+1lwBrq5t7cCO0Jo2yTepIz8HSmObz2bP5cu2kZH6sP8Qt4g/30/YZZMgYSwmseXIzBjxMJWWQfbpXsv0AFWC+SkqGb6q1eF0+P91iLRb7dUua01WbVh0rCJpL72T/GeEyw/fd8DZep+2mDJuVuJ5gObtE6E6x9nqJvtjpB3e17MDLXl1BKCnqcK1mLpCSVMuApvMTi5bwh1TZVAssEiT+DpYtB1VV86ValCgbsub6Pg3D5aIKokEu4GbUfTN3Z/RhrT6whebNxKYp4vtN07TAe1ZbgAo2k9A0n7z8LI9egkQ4U85uXNny9ChZA5CIm7d+k7xLb27fu2ui/r7qlQ+iT41z0427ULMiOOwVnFI7LtUTp0Rbg0L22DY7H7wGpHacx16hQ4XP7+DBlmVT2QTEGB+pM0aMh0TUcjPQREl0LttgxISbe8n2YrPbtJdnYndIpWNfnZSy34fWzUbV9pnalqZqGvDJ/cmcZJF2SpRjZp9F2a4yqIly69JnoLwX6CYte9eBfSHszRSJgiwn12xSLpklJUsPfnLPbuVZmuKTeFzHCK3xXgCWUGXoeEtUKCWZBwUtc6lwv6D6IAQBvU5ekLOPQzfThr1uK4HxRpkfSqKGy2EdZydXUGYkDtjdPNqKFD/XXcBixcWCycUZE+XJ2GT0fAgwTmHgolLM/ImmFymXuJpEXoAwYPVTF13ukSfY6kmTgVM+TFiAUTlsqZMBwT6IudIUV5DRAYvMyuQpfBibkx6f/AcpKU9QyVkfhzU4qwjJUojAyusNval+yCRB2aRd1khpMkQXUB+AbTtYOp/gDEYYD9eNCxcOuNQ6q0LBYDqMt3cI4KkMWxWHDdA5AovLLXoRLaUyaKbI1lZWBD7dPw0k/DTOuWTcIMD7xwWX83Wv6CRRUaPpDGef7pnYtKRqk+Z7WHOD5t8miYNTlh/bhhLhXcGa4fbx4Ju6G4zuNmMbYO94JZZQuJruCayormagr1XLsnwnHbo0bqVrPHRqVankfchc1LklBQKKGgmcfjKO3A530KQkbam4VO0ThznO74w+OgffwWXIuApkkitdMtioDB3kCHLJh5Hb/CDIMWCazK7fJVjRnViiAPZYpmzhFjp0ELVBrOrsSaBUGR8VLBGOVGmUgzwoUY61fIeo6V9lpr4QZlS7jWJQooDZVSMjES0iag/gWIPbCN0xKFHOzRpGgOJANx8CFXfgJd3yAjiC+xlZ0A4pU+Q6zZNCglD9RXuOlBIlaQvG3jUrLuIvHTL0nwKY2EPJtVVr1fuMZBE2WqFSQIZUR5rnWY7oHmdwmCYnMIGpZZHG4w6OnLNZyVi/X+qC6X+hww9v4dVAOzisC66loC3aSTL54R7tbN9CxosS9D60g9oD6DKMBkQ0W8FkdRm5GpNQpRxDivF9aveObaUQlq/UgN1H6Wkt61GczX3jkr0hZ8NkE88L0XSPifDuuYwYSaEolE5lQLMeXmrUzHPpdC0akROeGaFkD5Fk4f2XtPqPC7THQo8vGZWiF0dmceA4Kv3xglldYod+K3ruGE13wufInUzXGNcc64wJeDzl7nA04Xfkwe4jVbUMaV7B0CXayJU8lwIY47q2ti/leJ6f13zq408QJWzQooKspzWWj/vq7Khbq0kvgGdTK4cgUU4zFpmQPZiqkWzS7Gu84o7fSQ2yvi3vM7XDwsPdhI6uyQr/SgC9YQTH7En7BRYanm89jejidRrTQ98B7OLqwE8xRGho6tH0PJf84533JDOzCXRrvsgkcgh+Tw2rBNyzhdJqdAl3424fRI2DRnOrdjsIhhXcfsG/23uBaoHQ2dR7wAK7LaSOLVNIbQhzKqE8vZ4XDXlnEgP14IIkDWVlXqXLde4wZSxFktus4k/jWjJBRc3ydedmmubN0Y+WZcty+ZADQH6B4kxWd7dzUsAW7yMzOKq2vDQMIVEtJdLX0wdLuXjMuAGolrD4ElruVHW9Xvu+r5vhITM7f29H31dl2VbJe36lHBIXirq+7bkqnFzsTpwYnBoIUw1fn8gMCLszDQKbG4Zs27alAawt/tOoWt3z+fIGJp8Gxe9R5B0wTif8b8zkeUKQd7joaDfwNuydQ20dIHr5/9oPdHjnypQ22IzTSj1VNGqUfTSHLUoGNv7yD11lmjpnjpAJm+rZaUJRl3rRvO55ukFzvHJNU3drgO4EQeBgBN79vtoczmaQzjiUjJ0CfjADD6hDtIF1xNMv61lvmkihpeZf75EbmgSOjunhb0HmYJFjg2ZOLfjl1sF6KfYkMPUZJK09gpucFsQHpfsT1O3WIvD1EgLQ0jfv53SnTi2SWtnMkNcmODobqqt4JS521tYAuwHflrRk8vhOo7/6wqRbP9oQXFcpriHeD4G/9te73RZ7y0xsPROsIxFasbumjYuiQmvLE3+8+Sr37+d9xMFLL3JAgqKSRqvYM1WFRuEWtg9blggyyp2S12gIOCMIFZg40XH4Ncr9b837/FTBiwc175qaIiTydSEHNH7iL7RMiqFz8/awxyjtmh+G5hU00YmoOkSqkpUVTOVgRV6FyTBY62zdRNPqbTKDG2NgrHAYPN80XfuqlWvQUHxi7R90KLcOC5oOWKbZhnNHmdCwGGqkJDLUoNTJMldBquwdLdVvxyTBTPYf0KRF5cJHRgjoJ3Xy/aUZEiXbd9y7oxXNMbxnMBue/TT9R/IkdhaKTE74arFYp9w4dQd2/1AOLxlrx4xMf/sSVECSjxn/qsuvTi6My+ICgZ8bAW0w3VMjqfaZDDsbhBUIWLqzh7GQ7LVzdm+BIpV06nxrgimiV4pQ2sFTmJrvqQ1pM5sbJ3UK+Z4O+9aw194d0uJWRo/cc6ZSpCGMZz+p4aR+xqN+FA/6HamYyWJ0fhRbN0GzHkI10ZMvXK8cQdG4GukIOdVcJWnMiH2ssRfHNHb1c5TK1wNUpy0/D76NVURh65PcxmPja6UZhXQlvAyCM9YV8p9Bg5cpqrq+ztapZLN3N+psUp4cCRNZR0l0qPVSZSqpATHWI0db1toUggY089Zky8CigM5tDzhd/EzLUoWRJqTvZKQBWo8xoE54VITNkSBZQYQ9uVCVjVmF+EhfkXawqJst5D8Bm4S9fVU6ZoM6otejSIBVRinyOpfN7dlCVWVJEKo3S/bXUsdCd6PLpUphyCN16DTgbTNr7b8HBdPe4cZpDOumlVPu5u0AL2S1q9aoWbs5K3grG5LBrXLPCAy4MQLYy+7CDG1BoTp2rYQm7UvMcWfKgFM1bS/NzzcGphvBgsMS4NTB0EeCih/qZv00Rstflmj4l1WbZrJ1uiUjMgo7D2y975dJ8jF7p8J868TYOreaq9GM1G7twfcLy3EKdrLQiekGw4kpkSwa2m3DXUKtdaVgvWkT2GDxEJaX1YXpBsOpvf9mbrkPGIRktGYS6eBLTGRxNRRVwK6Nvy1sTy1RFRIGcNWXqVG1OCf2lkh2UPcDM8u/AHZv/OVTZw6NRPGhYo/5jlB+SigxVoewMkBdNx4uODhg0EHD82ysb6vAhQuzv4nPdBugN9L9trQ1BpVj2wKF6Rif969OC02/aNqCdB9uw7q5amuUjr0foBWQ1CBHXytMN7sZby14deDoQfPe+1Qn3e0/3zjoGNJXmyHbxKXSUByRxgbeOVidgp6pFr1V3iSzSGtEOxWGEymlQB7KJhiob5OF1vG+M+7SYjyRxOQqDpjpDa0qKyHQ1cTbd/WQRXyqg/acxtMRMlu7DGM/OSu21VezaQj/tH5TtkyTfjLG819LkNgC0lF9lLkP7BrFidRkhizbGP16pGc23JQ+uxHdOYbeeXtgo2hRkf9NgtsJWbiDY7+1jZbnN65jcmHrZ+A04mHD5Qc6VbaA9JnaWefGam1Mny0bXcYfAozb8zrWohPHGAzZ89vgXvmxMY8k+bk5tGfP9DUVMoq3rnn0xS5/ndDXbIVgudXU3a6egRAYly31HeCUD1yXmWteecLIGReS6l24V/QQNMbxWrpMgqbHjA2pS+Oo3sFPhwEcS+pMcV+CWAtFNd1nR2Uyi7gz0NxyyvPeV/WzngnA8VDqaQL57v3g89ARMDbZQckPB9WUF4W5YWlbzZa6SYUXzCTtGEQuAAa+W0LrxSA6UytXSJjvA6EbOF2W+8220JoeBzzyJIc8yKiJ6vs5tu2+3liQVMVpRyyJbbXEQK+Jtd7o+m2UHOBdsWWpmyZ/6Amm05kvxCxvEeUD3gHrpeiM7RctxJMBhIfPzZWTnKccHWGUbCsUUp941p5a0aAZbe9zZ05MoDc1mXg4an9XLfgdeWqPUDMkw7BTLTbI8UHNPzwD6TLmmMM6wMLnZfvGrKkdGhZW+6Hpb6FQy9Lxi1ruvAsC5ztJFHT69PQ6qa/6RFAYYU8UPwLKPE7m9lu7vHJ4/qAIe5dpQByJ+kgLIWtK+QZhjh/PAfc/Gzcca4Dpmanb6R30LuiRPmW5tqLpfNci0LLH4rBVzJ16Fe+TM9lGGjfIPvpq3s8LE/oWOSWVEWMAO+GMD3L606uLxe5LlP14g0g4dply7jWjWOt5sjzEVL7fX0XxYJeDeq+Es9pPpoCU/ahR2QSTvV8HcqLds+e7ftoHAiqjDZfw2Y03aH7tbjeseyXy1u3hjA9i2aEE1uuzzdU+MWZIno847gmqPVlzOqAkO3fcts0erAJ4xxfGY5w/gnOHxs2gR2pB4Drb+VA1PJrmIfC79GAcuq+QVLt3yi+ic/dfGRhSddS6GqRrrFN3KS3j6WT1RdzYJ1kQ8clY04CImdkpV2gl0SFGxw6kCNCkn703IOC+14xCTadLZKYKmedL2hpZhSYCA6Wc//862E+YUtKwIJvlMSWlta6oU+uUhS5krvaYxwWlAEHxy+IALSBFZPkMeSJCgCXJKOl0uAeDisPfkUCSD340Zy+QJqZ2jiWF/EGyh1r9kpnz5CmwxVh0LD0u+Q/wCQDuv8WuRfTANfIpklzcZH2nlVBJGN5N3Bf4Ru3ZUtlPsFH7a4D1XpueEJosgE/u9DO0RntXTxObNqc+twx4CPG0UawY5Dvj2idFRKnerLttA558NpTQIBOe7zXi2aIlTG7eyyUJ/QZ3mde76bWvgEiA2vPiqW5NdjtJb/l03WWyCMlx0ys7/SzB7LfIOkWgbVwi418AWeW+rGvJVBXynJ0CF0mEuaB3+7ntFsY66dKNS+pJIsuOim1ayQQpjbLW2McnVcAg1uqGlkrn510pHlf5lO1kSOmva8IsPT3KCuXu2wpnZ0HpFeaMW3J9UaXT1qOxZnM2gkp/7sfM9WUu7IAe1BlWKRuVqwKpTa6STXTLcXtdTtMCM8UKaWP8ZfRzguowTQ8R4DwyWzCrbbzWGRn+K0XOVoPBI2TFtdwhPh2yOQHcY/xzThog6fHrMrmfsI4kwA6Kb97jQxzHB89cy22mvOGUa1G5+8iH9rWDt6Lf3A2vbnK7hcnzvFgaQ1+D6TYbnUpZxiQk/5NlQ3mIkqbujkdfVeUuOUHmdS0MbRdi3I6+NS8cqfR//Hv40pMb7mf+B/lXJxWw+h7LAAAAAElFTkSuQmCC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830263"/>
            <a:ext cx="26289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1" descr="data:image/png;base64,iVBORw0KGgoAAAANSUhEUgAAARQAAAC2CAMAAAAvDYIaAAAAilBMVEX///8AAAD8/Pz5+fnv7+/p6en09PTi4uLKysry8vLQ0NCmpqbm5ubs7OyysrLNzc1DQ0OMjIyenp7X19dycnK6uro9PT3ExMR7e3tYWFhRUVG0tLSXl5efn58yMjKBgYFnZ2dfX18mJiYfHx+Pj48tLS1LS0sWFhZCQkJubm4YGBg5OTkODg4xMTECcigJAAAWNUlEQVR4nO1dibayOBKWIIugKAKyiALievW+/+tNKgEE2QKi3L/PfKd75rYLkqJSe1Umk//jHwFaSKoehPvH5fG4HDxH131NWkzR2Pc1GqayH224Spzdo2ZMx77Br2NquT/VBMkQR9Z87Nv8JuzwkS794AY71VIURdZUPfSuRcK41ti3+i1Yv+kuWRvi65toNrdV/fCkizrGLX4bGl3wxZGzl1DFX4Z6ixOy7P7rcnd5pzxi85VvF5cvR5QqG+MbtzYWFnSV4ZL1C9Lx8V/fQxZZ4Urp8h3RIVQxP3VPY0Mny9t2/dqSfM37xB2NDvFMnni1LGH4JqFKpcj9d+WwQbZOP7MDhcRmSRaf0QBh8OjfJcnEgGVdF32/7hR2EL+wVT9yN3fAxg13/6bpq8CigjceKqGKC3+JaljhMZ3X/xxdCE38ty5BqBJgDXYoU4Qi/LesGenxrqmBEqqEpxxzuK4brS45spizoe748+APVBO/KRKdbPGuL+e5QpK1xPTtKcjHgIvvVhvgOh5Z913LAi05Ki98uq2Cl9f/KsBm2w1wHYtoILvubV4lZAn/NkWSu7PT5/cmlGYfCP/ajJgz0R+kyszWdrudaqc8PkvMrndvdfrDcRep4QPwA+pfdJMMPY0fYeWgEssBP71DKZI06UokNMGi9NFu+2nwy7U7bAwksZKc5SAQQVBtP1jBUZWYSbPGNBEYPge88vN3NtA0pJT4Oe33p9R62G3q5ABPVYnPZojCJpTbPzahinsIVTcIBLJx7kdlIfK8uFj6Kdu41TvFStnJr9pcrwg47sh2H1P8POIO9/1JTMEfOVi5wAAvm2TRNUxvZpts326ez/GnWGMOPr4kc2Tvs4A1Rrn7JtwhXcnmQZDmuZ2wP5jjmSzHweIBYEZZs4pmYyAT4H3I+E6c0qtYEtwJTShb5D1CoSCRW3xFEavjJm1cxBmzLPOHP4lDRbyQqFFQjygRwXkDQinqqWaL1+707DFbcX8hjrDFCvM19YtgLRH+v9kqWfkq965WJEqzut2eu8S6l3/EVPmtlAt7YqKgc2a25N7bvpg0bWZoB9NDePwJpSxx3KmsWH1glBxNikLHUOSjmaPKcBEidKiSb1/HruouxJisNGxUMrZZSbH3cE4Cl+PC47jyplfJflHbmEFcJ8qZxYZjg/knskT7CkGJNqAx5nTBv6YqL42yXCCvoB2bscIINLn9EaJsSq8Z3CEJrP7obX7fFD52Hux2gj9BlJi7ll7TIV4KJprDUqYlYy9hMN/2b2yfTcEEoQjAStWyXYHKSpXf/d5DK037+RViqSf+xvbxKrbPBAgRYAO+mgHQRKYC9pBGBKTBJO25aBKNBI2LqzMuiFqWvKyHr9GQp1p6L0lW8aOHketZ0FQQhMW0SiU/QZN6ToFlCE32Hslt6cPe0ywe0cyf2r5LzdV74+OGFAeQJR9ZAH/wsUMTfguFo51LVhoBsQO2KN3gkMxCHey9NgYENAmmEGh7erpT/DDP1LQhKVWW6CszrKEvyAojenHoap8N8AS4Z07eaD1yXJxS0eIGlotY+VzGCF0HlBCBJokzfsIL6sqr0x37ROoJOcLB38+gkTuoOzhBq3GUDyyDK+mTSlAPCKwU8+nQ58PQiMgAxqg0CyRulHAkeLanRN2g7H8qga4cl1i0OUPukb1IEA5p45Pw1feVD8SHXJEt7CM/n9o8+9N+CRSA2BkufhgO6nEzQrwwJ7HJnkmXu8i2uvMilkUuDfq/CZRc7LfqjY/Cx34vz/gz4gOCbwA0EU/0bzTBqqfoJO6BXu/eOP2+AhbAZXU+43/c0Nl+p0SQ/+2gK6ycYTb9SQg0f/HXaPJcTP+jP+bq7dVQAJzM9adtOYWrcInr4OSExTTlGqukHfy8UkazuXU0zwfiL8b7wDcSv6pBnMO/lldFkRSO0qOqmRlBF2/rwnlialwKqUwpXwFEN6lWE+0gOpdX5OnLpiVBvc4uqwGJ76HpBLquO064ydUNnnaf67+LOtjQ2AJZ3TmTlpVIKYOcS+6jRYliOLTD5+Gajr+1lwBrq5t7cCO0Jo2yTepIz8HSmObz2bP5cu2kZH6sP8Qt4g/30/YZZMgYSwmseXIzBjxMJWWQfbpXsv0AFWC+SkqGb6q1eF0+P91iLRb7dUua01WbVh0rCJpL72T/GeEyw/fd8DZep+2mDJuVuJ5gObtE6E6x9nqJvtjpB3e17MDLXl1BKCnqcK1mLpCSVMuApvMTi5bwh1TZVAssEiT+DpYtB1VV86ValCgbsub6Pg3D5aIKokEu4GbUfTN3Z/RhrT6whebNxKYp4vtN07TAe1ZbgAo2k9A0n7z8LI9egkQ4U85uXNny9ChZA5CIm7d+k7xLb27fu2ui/r7qlQ+iT41z0427ULMiOOwVnFI7LtUTp0Rbg0L22DY7H7wGpHacx16hQ4XP7+DBlmVT2QTEGB+pM0aMh0TUcjPQREl0LttgxISbe8n2YrPbtJdnYndIpWNfnZSy34fWzUbV9pnalqZqGvDJ/cmcZJF2SpRjZp9F2a4yqIly69JnoLwX6CYte9eBfSHszRSJgiwn12xSLpklJUsPfnLPbuVZmuKTeFzHCK3xXgCWUGXoeEtUKCWZBwUtc6lwv6D6IAQBvU5ekLOPQzfThr1uK4HxRpkfSqKGy2EdZydXUGYkDtjdPNqKFD/XXcBixcWCycUZE+XJ2GT0fAgwTmHgolLM/ImmFymXuJpEXoAwYPVTF13ukSfY6kmTgVM+TFiAUTlsqZMBwT6IudIUV5DRAYvMyuQpfBibkx6f/AcpKU9QyVkfhzU4qwjJUojAyusNval+yCRB2aRd1khpMkQXUB+AbTtYOp/gDEYYD9eNCxcOuNQ6q0LBYDqMt3cI4KkMWxWHDdA5AovLLXoRLaUyaKbI1lZWBD7dPw0k/DTOuWTcIMD7xwWX83Wv6CRRUaPpDGef7pnYtKRqk+Z7WHOD5t8miYNTlh/bhhLhXcGa4fbx4Ju6G4zuNmMbYO94JZZQuJruCayormagr1XLsnwnHbo0bqVrPHRqVankfchc1LklBQKKGgmcfjKO3A530KQkbam4VO0ThznO74w+OgffwWXIuApkkitdMtioDB3kCHLJh5Hb/CDIMWCazK7fJVjRnViiAPZYpmzhFjp0ELVBrOrsSaBUGR8VLBGOVGmUgzwoUY61fIeo6V9lpr4QZlS7jWJQooDZVSMjES0iag/gWIPbCN0xKFHOzRpGgOJANx8CFXfgJd3yAjiC+xlZ0A4pU+Q6zZNCglD9RXuOlBIlaQvG3jUrLuIvHTL0nwKY2EPJtVVr1fuMZBE2WqFSQIZUR5rnWY7oHmdwmCYnMIGpZZHG4w6OnLNZyVi/X+qC6X+hww9v4dVAOzisC66loC3aSTL54R7tbN9CxosS9D60g9oD6DKMBkQ0W8FkdRm5GpNQpRxDivF9aveObaUQlq/UgN1H6Wkt61GczX3jkr0hZ8NkE88L0XSPifDuuYwYSaEolE5lQLMeXmrUzHPpdC0akROeGaFkD5Fk4f2XtPqPC7THQo8vGZWiF0dmceA4Kv3xglldYod+K3ruGE13wufInUzXGNcc64wJeDzl7nA04Xfkwe4jVbUMaV7B0CXayJU8lwIY47q2ti/leJ6f13zq408QJWzQooKspzWWj/vq7Khbq0kvgGdTK4cgUU4zFpmQPZiqkWzS7Gu84o7fSQ2yvi3vM7XDwsPdhI6uyQr/SgC9YQTH7En7BRYanm89jejidRrTQ98B7OLqwE8xRGho6tH0PJf84533JDOzCXRrvsgkcgh+Tw2rBNyzhdJqdAl3424fRI2DRnOrdjsIhhXcfsG/23uBaoHQ2dR7wAK7LaSOLVNIbQhzKqE8vZ4XDXlnEgP14IIkDWVlXqXLde4wZSxFktus4k/jWjJBRc3ydedmmubN0Y+WZcty+ZADQH6B4kxWd7dzUsAW7yMzOKq2vDQMIVEtJdLX0wdLuXjMuAGolrD4ElruVHW9Xvu+r5vhITM7f29H31dl2VbJe36lHBIXirq+7bkqnFzsTpwYnBoIUw1fn8gMCLszDQKbG4Zs27alAawt/tOoWt3z+fIGJp8Gxe9R5B0wTif8b8zkeUKQd7joaDfwNuydQ20dIHr5/9oPdHjnypQ22IzTSj1VNGqUfTSHLUoGNv7yD11lmjpnjpAJm+rZaUJRl3rRvO55ukFzvHJNU3drgO4EQeBgBN79vtoczmaQzjiUjJ0CfjADD6hDtIF1xNMv61lvmkihpeZf75EbmgSOjunhb0HmYJFjg2ZOLfjl1sF6KfYkMPUZJK09gpucFsQHpfsT1O3WIvD1EgLQ0jfv53SnTi2SWtnMkNcmODobqqt4JS521tYAuwHflrRk8vhOo7/6wqRbP9oQXFcpriHeD4G/9te73RZ7y0xsPROsIxFasbumjYuiQmvLE3+8+Sr37+d9xMFLL3JAgqKSRqvYM1WFRuEWtg9blggyyp2S12gIOCMIFZg40XH4Ncr9b837/FTBiwc175qaIiTydSEHNH7iL7RMiqFz8/awxyjtmh+G5hU00YmoOkSqkpUVTOVgRV6FyTBY62zdRNPqbTKDG2NgrHAYPN80XfuqlWvQUHxi7R90KLcOC5oOWKbZhnNHmdCwGGqkJDLUoNTJMldBquwdLdVvxyTBTPYf0KRF5cJHRgjoJ3Xy/aUZEiXbd9y7oxXNMbxnMBue/TT9R/IkdhaKTE74arFYp9w4dQd2/1AOLxlrx4xMf/sSVECSjxn/qsuvTi6My+ICgZ8bAW0w3VMjqfaZDDsbhBUIWLqzh7GQ7LVzdm+BIpV06nxrgimiV4pQ2sFTmJrvqQ1pM5sbJ3UK+Z4O+9aw194d0uJWRo/cc6ZSpCGMZz+p4aR+xqN+FA/6HamYyWJ0fhRbN0GzHkI10ZMvXK8cQdG4GukIOdVcJWnMiH2ssRfHNHb1c5TK1wNUpy0/D76NVURh65PcxmPja6UZhXQlvAyCM9YV8p9Bg5cpqrq+ztapZLN3N+psUp4cCRNZR0l0qPVSZSqpATHWI0db1toUggY089Zky8CigM5tDzhd/EzLUoWRJqTvZKQBWo8xoE54VITNkSBZQYQ9uVCVjVmF+EhfkXawqJst5D8Bm4S9fVU6ZoM6otejSIBVRinyOpfN7dlCVWVJEKo3S/bXUsdCd6PLpUphyCN16DTgbTNr7b8HBdPe4cZpDOumlVPu5u0AL2S1q9aoWbs5K3grG5LBrXLPCAy4MQLYy+7CDG1BoTp2rYQm7UvMcWfKgFM1bS/NzzcGphvBgsMS4NTB0EeCih/qZv00Rstflmj4l1WbZrJ1uiUjMgo7D2y975dJ8jF7p8J868TYOreaq9GM1G7twfcLy3EKdrLQiekGw4kpkSwa2m3DXUKtdaVgvWkT2GDxEJaX1YXpBsOpvf9mbrkPGIRktGYS6eBLTGRxNRRVwK6Nvy1sTy1RFRIGcNWXqVG1OCf2lkh2UPcDM8u/AHZv/OVTZw6NRPGhYo/5jlB+SigxVoewMkBdNx4uODhg0EHD82ysb6vAhQuzv4nPdBugN9L9trQ1BpVj2wKF6Rif969OC02/aNqCdB9uw7q5amuUjr0foBWQ1CBHXytMN7sZby14deDoQfPe+1Qn3e0/3zjoGNJXmyHbxKXSUByRxgbeOVidgp6pFr1V3iSzSGtEOxWGEymlQB7KJhiob5OF1vG+M+7SYjyRxOQqDpjpDa0qKyHQ1cTbd/WQRXyqg/acxtMRMlu7DGM/OSu21VezaQj/tH5TtkyTfjLG819LkNgC0lF9lLkP7BrFidRkhizbGP16pGc23JQ+uxHdOYbeeXtgo2hRkf9NgtsJWbiDY7+1jZbnN65jcmHrZ+A04mHD5Qc6VbaA9JnaWefGam1Mny0bXcYfAozb8zrWohPHGAzZ89vgXvmxMY8k+bk5tGfP9DUVMoq3rnn0xS5/ndDXbIVgudXU3a6egRAYly31HeCUD1yXmWteecLIGReS6l24V/QQNMbxWrpMgqbHjA2pS+Oo3sFPhwEcS+pMcV+CWAtFNd1nR2Uyi7gz0NxyyvPeV/WzngnA8VDqaQL57v3g89ARMDbZQckPB9WUF4W5YWlbzZa6SYUXzCTtGEQuAAa+W0LrxSA6UytXSJjvA6EbOF2W+8220JoeBzzyJIc8yKiJ6vs5tu2+3liQVMVpRyyJbbXEQK+Jtd7o+m2UHOBdsWWpmyZ/6Amm05kvxCxvEeUD3gHrpeiM7RctxJMBhIfPzZWTnKccHWGUbCsUUp941p5a0aAZbe9zZ05MoDc1mXg4an9XLfgdeWqPUDMkw7BTLTbI8UHNPzwD6TLmmMM6wMLnZfvGrKkdGhZW+6Hpb6FQy9Lxi1ruvAsC5ztJFHT69PQ6qa/6RFAYYU8UPwLKPE7m9lu7vHJ4/qAIe5dpQByJ+kgLIWtK+QZhjh/PAfc/Gzcca4Dpmanb6R30LuiRPmW5tqLpfNci0LLH4rBVzJ16Fe+TM9lGGjfIPvpq3s8LE/oWOSWVEWMAO+GMD3L606uLxe5LlP14g0g4dply7jWjWOt5sjzEVL7fX0XxYJeDeq+Es9pPpoCU/ahR2QSTvV8HcqLds+e7ftoHAiqjDZfw2Y03aH7tbjeseyXy1u3hjA9i2aEE1uuzzdU+MWZIno847gmqPVlzOqAkO3fcts0erAJ4xxfGY5w/gnOHxs2gR2pB4Drb+VA1PJrmIfC79GAcuq+QVLt3yi+ic/dfGRhSddS6GqRrrFN3KS3j6WT1RdzYJ1kQ8clY04CImdkpV2gl0SFGxw6kCNCkn703IOC+14xCTadLZKYKmedL2hpZhSYCA6Wc//862E+YUtKwIJvlMSWlta6oU+uUhS5krvaYxwWlAEHxy+IALSBFZPkMeSJCgCXJKOl0uAeDisPfkUCSD340Zy+QJqZ2jiWF/EGyh1r9kpnz5CmwxVh0LD0u+Q/wCQDuv8WuRfTANfIpklzcZH2nlVBJGN5N3Bf4Ru3ZUtlPsFH7a4D1XpueEJosgE/u9DO0RntXTxObNqc+twx4CPG0UawY5Dvj2idFRKnerLttA558NpTQIBOe7zXi2aIlTG7eyyUJ/QZ3mde76bWvgEiA2vPiqW5NdjtJb/l03WWyCMlx0ys7/SzB7LfIOkWgbVwi418AWeW+rGvJVBXynJ0CF0mEuaB3+7ntFsY66dKNS+pJIsuOim1ayQQpjbLW2McnVcAg1uqGlkrn510pHlf5lO1kSOmva8IsPT3KCuXu2wpnZ0HpFeaMW3J9UaXT1qOxZnM2gkp/7sfM9WUu7IAe1BlWKRuVqwKpTa6STXTLcXtdTtMCM8UKaWP8ZfRzguowTQ8R4DwyWzCrbbzWGRn+K0XOVoPBI2TFtdwhPh2yOQHcY/xzThog6fHrMrmfsI4kwA6Kb97jQxzHB89cy22mvOGUa1G5+8iH9rWDt6Lf3A2vbnK7hcnzvFgaQ1+D6TYbnUpZxiQk/5NlQ3mIkqbujkdfVeUuOUHmdS0MbRdi3I6+NS8cqfR//Hv40pMb7mf+B/lXJxWw+h7LAAAAAElFTkSuQmCC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06375" y="-677863"/>
            <a:ext cx="26289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3" descr="data:image/png;base64,iVBORw0KGgoAAAANSUhEUgAAARQAAAC2CAMAAAAvDYIaAAAAilBMVEX///8AAAD8/Pz5+fnv7+/p6en09PTi4uLKysry8vLQ0NCmpqbm5ubs7OyysrLNzc1DQ0OMjIyenp7X19dycnK6uro9PT3ExMR7e3tYWFhRUVG0tLSXl5efn58yMjKBgYFnZ2dfX18mJiYfHx+Pj48tLS1LS0sWFhZCQkJubm4YGBg5OTkODg4xMTECcigJAAAWNUlEQVR4nO1dibayOBKWIIugKAKyiALievW+/+tNKgEE2QKi3L/PfKd75rYLkqJSe1Umk//jHwFaSKoehPvH5fG4HDxH131NWkzR2Pc1GqayH224Spzdo2ZMx77Br2NquT/VBMkQR9Z87Nv8JuzwkS794AY71VIURdZUPfSuRcK41ti3+i1Yv+kuWRvi65toNrdV/fCkizrGLX4bGl3wxZGzl1DFX4Z6ixOy7P7rcnd5pzxi85VvF5cvR5QqG+MbtzYWFnSV4ZL1C9Lx8V/fQxZZ4Urp8h3RIVQxP3VPY0Mny9t2/dqSfM37xB2NDvFMnni1LGH4JqFKpcj9d+WwQbZOP7MDhcRmSRaf0QBh8OjfJcnEgGVdF32/7hR2EL+wVT9yN3fAxg13/6bpq8CigjceKqGKC3+JaljhMZ3X/xxdCE38ty5BqBJgDXYoU4Qi/LesGenxrqmBEqqEpxxzuK4brS45spizoe748+APVBO/KRKdbPGuL+e5QpK1xPTtKcjHgIvvVhvgOh5Z913LAi05Ki98uq2Cl9f/KsBm2w1wHYtoILvubV4lZAn/NkWSu7PT5/cmlGYfCP/ajJgz0R+kyszWdrudaqc8PkvMrndvdfrDcRep4QPwA+pfdJMMPY0fYeWgEssBP71DKZI06UokNMGi9NFu+2nwy7U7bAwksZKc5SAQQVBtP1jBUZWYSbPGNBEYPge88vN3NtA0pJT4Oe33p9R62G3q5ABPVYnPZojCJpTbPzahinsIVTcIBLJx7kdlIfK8uFj6Kdu41TvFStnJr9pcrwg47sh2H1P8POIO9/1JTMEfOVi5wAAvm2TRNUxvZpts326ez/GnWGMOPr4kc2Tvs4A1Rrn7JtwhXcnmQZDmuZ2wP5jjmSzHweIBYEZZs4pmYyAT4H3I+E6c0qtYEtwJTShb5D1CoSCRW3xFEavjJm1cxBmzLPOHP4lDRbyQqFFQjygRwXkDQinqqWaL1+707DFbcX8hjrDFCvM19YtgLRH+v9kqWfkq965WJEqzut2eu8S6l3/EVPmtlAt7YqKgc2a25N7bvpg0bWZoB9NDePwJpSxx3KmsWH1glBxNikLHUOSjmaPKcBEidKiSb1/HruouxJisNGxUMrZZSbH3cE4Cl+PC47jyplfJflHbmEFcJ8qZxYZjg/knskT7CkGJNqAx5nTBv6YqL42yXCCvoB2bscIINLn9EaJsSq8Z3CEJrP7obX7fFD52Hux2gj9BlJi7ll7TIV4KJprDUqYlYy9hMN/2b2yfTcEEoQjAStWyXYHKSpXf/d5DK037+RViqSf+xvbxKrbPBAgRYAO+mgHQRKYC9pBGBKTBJO25aBKNBI2LqzMuiFqWvKyHr9GQp1p6L0lW8aOHketZ0FQQhMW0SiU/QZN6ToFlCE32Hslt6cPe0ywe0cyf2r5LzdV74+OGFAeQJR9ZAH/wsUMTfguFo51LVhoBsQO2KN3gkMxCHey9NgYENAmmEGh7erpT/DDP1LQhKVWW6CszrKEvyAojenHoap8N8AS4Z07eaD1yXJxS0eIGlotY+VzGCF0HlBCBJokzfsIL6sqr0x37ROoJOcLB38+gkTuoOzhBq3GUDyyDK+mTSlAPCKwU8+nQ58PQiMgAxqg0CyRulHAkeLanRN2g7H8qga4cl1i0OUPukb1IEA5p45Pw1feVD8SHXJEt7CM/n9o8+9N+CRSA2BkufhgO6nEzQrwwJ7HJnkmXu8i2uvMilkUuDfq/CZRc7LfqjY/Cx34vz/gz4gOCbwA0EU/0bzTBqqfoJO6BXu/eOP2+AhbAZXU+43/c0Nl+p0SQ/+2gK6ycYTb9SQg0f/HXaPJcTP+jP+bq7dVQAJzM9adtOYWrcInr4OSExTTlGqukHfy8UkazuXU0zwfiL8b7wDcSv6pBnMO/lldFkRSO0qOqmRlBF2/rwnlialwKqUwpXwFEN6lWE+0gOpdX5OnLpiVBvc4uqwGJ76HpBLquO064ydUNnnaf67+LOtjQ2AJZ3TmTlpVIKYOcS+6jRYliOLTD5+Gajr+1lwBrq5t7cCO0Jo2yTepIz8HSmObz2bP5cu2kZH6sP8Qt4g/30/YZZMgYSwmseXIzBjxMJWWQfbpXsv0AFWC+SkqGb6q1eF0+P91iLRb7dUua01WbVh0rCJpL72T/GeEyw/fd8DZep+2mDJuVuJ5gObtE6E6x9nqJvtjpB3e17MDLXl1BKCnqcK1mLpCSVMuApvMTi5bwh1TZVAssEiT+DpYtB1VV86ValCgbsub6Pg3D5aIKokEu4GbUfTN3Z/RhrT6whebNxKYp4vtN07TAe1ZbgAo2k9A0n7z8LI9egkQ4U85uXNny9ChZA5CIm7d+k7xLb27fu2ui/r7qlQ+iT41z0427ULMiOOwVnFI7LtUTp0Rbg0L22DY7H7wGpHacx16hQ4XP7+DBlmVT2QTEGB+pM0aMh0TUcjPQREl0LttgxISbe8n2YrPbtJdnYndIpWNfnZSy34fWzUbV9pnalqZqGvDJ/cmcZJF2SpRjZp9F2a4yqIly69JnoLwX6CYte9eBfSHszRSJgiwn12xSLpklJUsPfnLPbuVZmuKTeFzHCK3xXgCWUGXoeEtUKCWZBwUtc6lwv6D6IAQBvU5ekLOPQzfThr1uK4HxRpkfSqKGy2EdZydXUGYkDtjdPNqKFD/XXcBixcWCycUZE+XJ2GT0fAgwTmHgolLM/ImmFymXuJpEXoAwYPVTF13ukSfY6kmTgVM+TFiAUTlsqZMBwT6IudIUV5DRAYvMyuQpfBibkx6f/AcpKU9QyVkfhzU4qwjJUojAyusNval+yCRB2aRd1khpMkQXUB+AbTtYOp/gDEYYD9eNCxcOuNQ6q0LBYDqMt3cI4KkMWxWHDdA5AovLLXoRLaUyaKbI1lZWBD7dPw0k/DTOuWTcIMD7xwWX83Wv6CRRUaPpDGef7pnYtKRqk+Z7WHOD5t8miYNTlh/bhhLhXcGa4fbx4Ju6G4zuNmMbYO94JZZQuJruCayormagr1XLsnwnHbo0bqVrPHRqVankfchc1LklBQKKGgmcfjKO3A530KQkbam4VO0ThznO74w+OgffwWXIuApkkitdMtioDB3kCHLJh5Hb/CDIMWCazK7fJVjRnViiAPZYpmzhFjp0ELVBrOrsSaBUGR8VLBGOVGmUgzwoUY61fIeo6V9lpr4QZlS7jWJQooDZVSMjES0iag/gWIPbCN0xKFHOzRpGgOJANx8CFXfgJd3yAjiC+xlZ0A4pU+Q6zZNCglD9RXuOlBIlaQvG3jUrLuIvHTL0nwKY2EPJtVVr1fuMZBE2WqFSQIZUR5rnWY7oHmdwmCYnMIGpZZHG4w6OnLNZyVi/X+qC6X+hww9v4dVAOzisC66loC3aSTL54R7tbN9CxosS9D60g9oD6DKMBkQ0W8FkdRm5GpNQpRxDivF9aveObaUQlq/UgN1H6Wkt61GczX3jkr0hZ8NkE88L0XSPifDuuYwYSaEolE5lQLMeXmrUzHPpdC0akROeGaFkD5Fk4f2XtPqPC7THQo8vGZWiF0dmceA4Kv3xglldYod+K3ruGE13wufInUzXGNcc64wJeDzl7nA04Xfkwe4jVbUMaV7B0CXayJU8lwIY47q2ti/leJ6f13zq408QJWzQooKspzWWj/vq7Khbq0kvgGdTK4cgUU4zFpmQPZiqkWzS7Gu84o7fSQ2yvi3vM7XDwsPdhI6uyQr/SgC9YQTH7En7BRYanm89jejidRrTQ98B7OLqwE8xRGho6tH0PJf84533JDOzCXRrvsgkcgh+Tw2rBNyzhdJqdAl3424fRI2DRnOrdjsIhhXcfsG/23uBaoHQ2dR7wAK7LaSOLVNIbQhzKqE8vZ4XDXlnEgP14IIkDWVlXqXLde4wZSxFktus4k/jWjJBRc3ydedmmubN0Y+WZcty+ZADQH6B4kxWd7dzUsAW7yMzOKq2vDQMIVEtJdLX0wdLuXjMuAGolrD4ElruVHW9Xvu+r5vhITM7f29H31dl2VbJe36lHBIXirq+7bkqnFzsTpwYnBoIUw1fn8gMCLszDQKbG4Zs27alAawt/tOoWt3z+fIGJp8Gxe9R5B0wTif8b8zkeUKQd7joaDfwNuydQ20dIHr5/9oPdHjnypQ22IzTSj1VNGqUfTSHLUoGNv7yD11lmjpnjpAJm+rZaUJRl3rRvO55ukFzvHJNU3drgO4EQeBgBN79vtoczmaQzjiUjJ0CfjADD6hDtIF1xNMv61lvmkihpeZf75EbmgSOjunhb0HmYJFjg2ZOLfjl1sF6KfYkMPUZJK09gpucFsQHpfsT1O3WIvD1EgLQ0jfv53SnTi2SWtnMkNcmODobqqt4JS521tYAuwHflrRk8vhOo7/6wqRbP9oQXFcpriHeD4G/9te73RZ7y0xsPROsIxFasbumjYuiQmvLE3+8+Sr37+d9xMFLL3JAgqKSRqvYM1WFRuEWtg9blggyyp2S12gIOCMIFZg40XH4Ncr9b837/FTBiwc175qaIiTydSEHNH7iL7RMiqFz8/awxyjtmh+G5hU00YmoOkSqkpUVTOVgRV6FyTBY62zdRNPqbTKDG2NgrHAYPN80XfuqlWvQUHxi7R90KLcOC5oOWKbZhnNHmdCwGGqkJDLUoNTJMldBquwdLdVvxyTBTPYf0KRF5cJHRgjoJ3Xy/aUZEiXbd9y7oxXNMbxnMBue/TT9R/IkdhaKTE74arFYp9w4dQd2/1AOLxlrx4xMf/sSVECSjxn/qsuvTi6My+ICgZ8bAW0w3VMjqfaZDDsbhBUIWLqzh7GQ7LVzdm+BIpV06nxrgimiV4pQ2sFTmJrvqQ1pM5sbJ3UK+Z4O+9aw194d0uJWRo/cc6ZSpCGMZz+p4aR+xqN+FA/6HamYyWJ0fhRbN0GzHkI10ZMvXK8cQdG4GukIOdVcJWnMiH2ssRfHNHb1c5TK1wNUpy0/D76NVURh65PcxmPja6UZhXQlvAyCM9YV8p9Bg5cpqrq+ztapZLN3N+psUp4cCRNZR0l0qPVSZSqpATHWI0db1toUggY089Zky8CigM5tDzhd/EzLUoWRJqTvZKQBWo8xoE54VITNkSBZQYQ9uVCVjVmF+EhfkXawqJst5D8Bm4S9fVU6ZoM6otejSIBVRinyOpfN7dlCVWVJEKo3S/bXUsdCd6PLpUphyCN16DTgbTNr7b8HBdPe4cZpDOumlVPu5u0AL2S1q9aoWbs5K3grG5LBrXLPCAy4MQLYy+7CDG1BoTp2rYQm7UvMcWfKgFM1bS/NzzcGphvBgsMS4NTB0EeCih/qZv00Rstflmj4l1WbZrJ1uiUjMgo7D2y975dJ8jF7p8J868TYOreaq9GM1G7twfcLy3EKdrLQiekGw4kpkSwa2m3DXUKtdaVgvWkT2GDxEJaX1YXpBsOpvf9mbrkPGIRktGYS6eBLTGRxNRRVwK6Nvy1sTy1RFRIGcNWXqVG1OCf2lkh2UPcDM8u/AHZv/OVTZw6NRPGhYo/5jlB+SigxVoewMkBdNx4uODhg0EHD82ysb6vAhQuzv4nPdBugN9L9trQ1BpVj2wKF6Rif969OC02/aNqCdB9uw7q5amuUjr0foBWQ1CBHXytMN7sZby14deDoQfPe+1Qn3e0/3zjoGNJXmyHbxKXSUByRxgbeOVidgp6pFr1V3iSzSGtEOxWGEymlQB7KJhiob5OF1vG+M+7SYjyRxOQqDpjpDa0qKyHQ1cTbd/WQRXyqg/acxtMRMlu7DGM/OSu21VezaQj/tH5TtkyTfjLG819LkNgC0lF9lLkP7BrFidRkhizbGP16pGc23JQ+uxHdOYbeeXtgo2hRkf9NgtsJWbiDY7+1jZbnN65jcmHrZ+A04mHD5Qc6VbaA9JnaWefGam1Mny0bXcYfAozb8zrWohPHGAzZ89vgXvmxMY8k+bk5tGfP9DUVMoq3rnn0xS5/ndDXbIVgudXU3a6egRAYly31HeCUD1yXmWteecLIGReS6l24V/QQNMbxWrpMgqbHjA2pS+Oo3sFPhwEcS+pMcV+CWAtFNd1nR2Uyi7gz0NxyyvPeV/WzngnA8VDqaQL57v3g89ARMDbZQckPB9WUF4W5YWlbzZa6SYUXzCTtGEQuAAa+W0LrxSA6UytXSJjvA6EbOF2W+8220JoeBzzyJIc8yKiJ6vs5tu2+3liQVMVpRyyJbbXEQK+Jtd7o+m2UHOBdsWWpmyZ/6Amm05kvxCxvEeUD3gHrpeiM7RctxJMBhIfPzZWTnKccHWGUbCsUUp941p5a0aAZbe9zZ05MoDc1mXg4an9XLfgdeWqPUDMkw7BTLTbI8UHNPzwD6TLmmMM6wMLnZfvGrKkdGhZW+6Hpb6FQy9Lxi1ruvAsC5ztJFHT69PQ6qa/6RFAYYU8UPwLKPE7m9lu7vHJ4/qAIe5dpQByJ+kgLIWtK+QZhjh/PAfc/Gzcca4Dpmanb6R30LuiRPmW5tqLpfNci0LLH4rBVzJ16Fe+TM9lGGjfIPvpq3s8LE/oWOSWVEWMAO+GMD3L606uLxe5LlP14g0g4dply7jWjWOt5sjzEVL7fX0XxYJeDeq+Es9pPpoCU/ahR2QSTvV8HcqLds+e7ftoHAiqjDZfw2Y03aH7tbjeseyXy1u3hjA9i2aEE1uuzzdU+MWZIno847gmqPVlzOqAkO3fcts0erAJ4xxfGY5w/gnOHxs2gR2pB4Drb+VA1PJrmIfC79GAcuq+QVLt3yi+ic/dfGRhSddS6GqRrrFN3KS3j6WT1RdzYJ1kQ8clY04CImdkpV2gl0SFGxw6kCNCkn703IOC+14xCTadLZKYKmedL2hpZhSYCA6Wc//862E+YUtKwIJvlMSWlta6oU+uUhS5krvaYxwWlAEHxy+IALSBFZPkMeSJCgCXJKOl0uAeDisPfkUCSD340Zy+QJqZ2jiWF/EGyh1r9kpnz5CmwxVh0LD0u+Q/wCQDuv8WuRfTANfIpklzcZH2nlVBJGN5N3Bf4Ru3ZUtlPsFH7a4D1XpueEJosgE/u9DO0RntXTxObNqc+twx4CPG0UawY5Dvj2idFRKnerLttA558NpTQIBOe7zXi2aIlTG7eyyUJ/QZ3mde76bWvgEiA2vPiqW5NdjtJb/l03WWyCMlx0ys7/SzB7LfIOkWgbVwi418AWeW+rGvJVBXynJ0CF0mEuaB3+7ntFsY66dKNS+pJIsuOim1ayQQpjbLW2McnVcAg1uqGlkrn510pHlf5lO1kSOmva8IsPT3KCuXu2wpnZ0HpFeaMW3J9UaXT1qOxZnM2gkp/7sfM9WUu7IAe1BlWKRuVqwKpTa6STXTLcXtdTtMCM8UKaWP8ZfRzguowTQ8R4DwyWzCrbbzWGRn+K0XOVoPBI2TFtdwhPh2yOQHcY/xzThog6fHrMrmfsI4kwA6Kb97jQxzHB89cy22mvOGUa1G5+8iH9rWDt6Lf3A2vbnK7hcnzvFgaQ1+D6TYbnUpZxiQk/5NlQ3mIkqbujkdfVeUuOUHmdS0MbRdi3I6+NS8cqfR//Hv40pMb7mf+B/lXJxWw+h7LAAAAAElFTkSuQmCC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58775" y="-525463"/>
            <a:ext cx="26289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5" descr="data:image/png;base64,iVBORw0KGgoAAAANSUhEUgAAARQAAAC2CAMAAAAvDYIaAAAAilBMVEX///8AAAD8/Pz5+fnv7+/p6en09PTi4uLKysry8vLQ0NCmpqbm5ubs7OyysrLNzc1DQ0OMjIyenp7X19dycnK6uro9PT3ExMR7e3tYWFhRUVG0tLSXl5efn58yMjKBgYFnZ2dfX18mJiYfHx+Pj48tLS1LS0sWFhZCQkJubm4YGBg5OTkODg4xMTECcigJAAAWNUlEQVR4nO1dibayOBKWIIugKAKyiALievW+/+tNKgEE2QKi3L/PfKd75rYLkqJSe1Umk//jHwFaSKoehPvH5fG4HDxH131NWkzR2Pc1GqayH224Spzdo2ZMx77Br2NquT/VBMkQR9Z87Nv8JuzwkS794AY71VIURdZUPfSuRcK41ti3+i1Yv+kuWRvi65toNrdV/fCkizrGLX4bGl3wxZGzl1DFX4Z6ixOy7P7rcnd5pzxi85VvF5cvR5QqG+MbtzYWFnSV4ZL1C9Lx8V/fQxZZ4Urp8h3RIVQxP3VPY0Mny9t2/dqSfM37xB2NDvFMnni1LGH4JqFKpcj9d+WwQbZOP7MDhcRmSRaf0QBh8OjfJcnEgGVdF32/7hR2EL+wVT9yN3fAxg13/6bpq8CigjceKqGKC3+JaljhMZ3X/xxdCE38ty5BqBJgDXYoU4Qi/LesGenxrqmBEqqEpxxzuK4brS45spizoe748+APVBO/KRKdbPGuL+e5QpK1xPTtKcjHgIvvVhvgOh5Z913LAi05Ki98uq2Cl9f/KsBm2w1wHYtoILvubV4lZAn/NkWSu7PT5/cmlGYfCP/ajJgz0R+kyszWdrudaqc8PkvMrndvdfrDcRep4QPwA+pfdJMMPY0fYeWgEssBP71DKZI06UokNMGi9NFu+2nwy7U7bAwksZKc5SAQQVBtP1jBUZWYSbPGNBEYPge88vN3NtA0pJT4Oe33p9R62G3q5ABPVYnPZojCJpTbPzahinsIVTcIBLJx7kdlIfK8uFj6Kdu41TvFStnJr9pcrwg47sh2H1P8POIO9/1JTMEfOVi5wAAvm2TRNUxvZpts326ez/GnWGMOPr4kc2Tvs4A1Rrn7JtwhXcnmQZDmuZ2wP5jjmSzHweIBYEZZs4pmYyAT4H3I+E6c0qtYEtwJTShb5D1CoSCRW3xFEavjJm1cxBmzLPOHP4lDRbyQqFFQjygRwXkDQinqqWaL1+707DFbcX8hjrDFCvM19YtgLRH+v9kqWfkq965WJEqzut2eu8S6l3/EVPmtlAt7YqKgc2a25N7bvpg0bWZoB9NDePwJpSxx3KmsWH1glBxNikLHUOSjmaPKcBEidKiSb1/HruouxJisNGxUMrZZSbH3cE4Cl+PC47jyplfJflHbmEFcJ8qZxYZjg/knskT7CkGJNqAx5nTBv6YqL42yXCCvoB2bscIINLn9EaJsSq8Z3CEJrP7obX7fFD52Hux2gj9BlJi7ll7TIV4KJprDUqYlYy9hMN/2b2yfTcEEoQjAStWyXYHKSpXf/d5DK037+RViqSf+xvbxKrbPBAgRYAO+mgHQRKYC9pBGBKTBJO25aBKNBI2LqzMuiFqWvKyHr9GQp1p6L0lW8aOHketZ0FQQhMW0SiU/QZN6ToFlCE32Hslt6cPe0ywe0cyf2r5LzdV74+OGFAeQJR9ZAH/wsUMTfguFo51LVhoBsQO2KN3gkMxCHey9NgYENAmmEGh7erpT/DDP1LQhKVWW6CszrKEvyAojenHoap8N8AS4Z07eaD1yXJxS0eIGlotY+VzGCF0HlBCBJokzfsIL6sqr0x37ROoJOcLB38+gkTuoOzhBq3GUDyyDK+mTSlAPCKwU8+nQ58PQiMgAxqg0CyRulHAkeLanRN2g7H8qga4cl1i0OUPukb1IEA5p45Pw1feVD8SHXJEt7CM/n9o8+9N+CRSA2BkufhgO6nEzQrwwJ7HJnkmXu8i2uvMilkUuDfq/CZRc7LfqjY/Cx34vz/gz4gOCbwA0EU/0bzTBqqfoJO6BXu/eOP2+AhbAZXU+43/c0Nl+p0SQ/+2gK6ycYTb9SQg0f/HXaPJcTP+jP+bq7dVQAJzM9adtOYWrcInr4OSExTTlGqukHfy8UkazuXU0zwfiL8b7wDcSv6pBnMO/lldFkRSO0qOqmRlBF2/rwnlialwKqUwpXwFEN6lWE+0gOpdX5OnLpiVBvc4uqwGJ76HpBLquO064ydUNnnaf67+LOtjQ2AJZ3TmTlpVIKYOcS+6jRYliOLTD5+Gajr+1lwBrq5t7cCO0Jo2yTepIz8HSmObz2bP5cu2kZH6sP8Qt4g/30/YZZMgYSwmseXIzBjxMJWWQfbpXsv0AFWC+SkqGb6q1eF0+P91iLRb7dUua01WbVh0rCJpL72T/GeEyw/fd8DZep+2mDJuVuJ5gObtE6E6x9nqJvtjpB3e17MDLXl1BKCnqcK1mLpCSVMuApvMTi5bwh1TZVAssEiT+DpYtB1VV86ValCgbsub6Pg3D5aIKokEu4GbUfTN3Z/RhrT6whebNxKYp4vtN07TAe1ZbgAo2k9A0n7z8LI9egkQ4U85uXNny9ChZA5CIm7d+k7xLb27fu2ui/r7qlQ+iT41z0427ULMiOOwVnFI7LtUTp0Rbg0L22DY7H7wGpHacx16hQ4XP7+DBlmVT2QTEGB+pM0aMh0TUcjPQREl0LttgxISbe8n2YrPbtJdnYndIpWNfnZSy34fWzUbV9pnalqZqGvDJ/cmcZJF2SpRjZp9F2a4yqIly69JnoLwX6CYte9eBfSHszRSJgiwn12xSLpklJUsPfnLPbuVZmuKTeFzHCK3xXgCWUGXoeEtUKCWZBwUtc6lwv6D6IAQBvU5ekLOPQzfThr1uK4HxRpkfSqKGy2EdZydXUGYkDtjdPNqKFD/XXcBixcWCycUZE+XJ2GT0fAgwTmHgolLM/ImmFymXuJpEXoAwYPVTF13ukSfY6kmTgVM+TFiAUTlsqZMBwT6IudIUV5DRAYvMyuQpfBibkx6f/AcpKU9QyVkfhzU4qwjJUojAyusNval+yCRB2aRd1khpMkQXUB+AbTtYOp/gDEYYD9eNCxcOuNQ6q0LBYDqMt3cI4KkMWxWHDdA5AovLLXoRLaUyaKbI1lZWBD7dPw0k/DTOuWTcIMD7xwWX83Wv6CRRUaPpDGef7pnYtKRqk+Z7WHOD5t8miYNTlh/bhhLhXcGa4fbx4Ju6G4zuNmMbYO94JZZQuJruCayormagr1XLsnwnHbo0bqVrPHRqVankfchc1LklBQKKGgmcfjKO3A530KQkbam4VO0ThznO74w+OgffwWXIuApkkitdMtioDB3kCHLJh5Hb/CDIMWCazK7fJVjRnViiAPZYpmzhFjp0ELVBrOrsSaBUGR8VLBGOVGmUgzwoUY61fIeo6V9lpr4QZlS7jWJQooDZVSMjES0iag/gWIPbCN0xKFHOzRpGgOJANx8CFXfgJd3yAjiC+xlZ0A4pU+Q6zZNCglD9RXuOlBIlaQvG3jUrLuIvHTL0nwKY2EPJtVVr1fuMZBE2WqFSQIZUR5rnWY7oHmdwmCYnMIGpZZHG4w6OnLNZyVi/X+qC6X+hww9v4dVAOzisC66loC3aSTL54R7tbN9CxosS9D60g9oD6DKMBkQ0W8FkdRm5GpNQpRxDivF9aveObaUQlq/UgN1H6Wkt61GczX3jkr0hZ8NkE88L0XSPifDuuYwYSaEolE5lQLMeXmrUzHPpdC0akROeGaFkD5Fk4f2XtPqPC7THQo8vGZWiF0dmceA4Kv3xglldYod+K3ruGE13wufInUzXGNcc64wJeDzl7nA04Xfkwe4jVbUMaV7B0CXayJU8lwIY47q2ti/leJ6f13zq408QJWzQooKspzWWj/vq7Khbq0kvgGdTK4cgUU4zFpmQPZiqkWzS7Gu84o7fSQ2yvi3vM7XDwsPdhI6uyQr/SgC9YQTH7En7BRYanm89jejidRrTQ98B7OLqwE8xRGho6tH0PJf84533JDOzCXRrvsgkcgh+Tw2rBNyzhdJqdAl3424fRI2DRnOrdjsIhhXcfsG/23uBaoHQ2dR7wAK7LaSOLVNIbQhzKqE8vZ4XDXlnEgP14IIkDWVlXqXLde4wZSxFktus4k/jWjJBRc3ydedmmubN0Y+WZcty+ZADQH6B4kxWd7dzUsAW7yMzOKq2vDQMIVEtJdLX0wdLuXjMuAGolrD4ElruVHW9Xvu+r5vhITM7f29H31dl2VbJe36lHBIXirq+7bkqnFzsTpwYnBoIUw1fn8gMCLszDQKbG4Zs27alAawt/tOoWt3z+fIGJp8Gxe9R5B0wTif8b8zkeUKQd7joaDfwNuydQ20dIHr5/9oPdHjnypQ22IzTSj1VNGqUfTSHLUoGNv7yD11lmjpnjpAJm+rZaUJRl3rRvO55ukFzvHJNU3drgO4EQeBgBN79vtoczmaQzjiUjJ0CfjADD6hDtIF1xNMv61lvmkihpeZf75EbmgSOjunhb0HmYJFjg2ZOLfjl1sF6KfYkMPUZJK09gpucFsQHpfsT1O3WIvD1EgLQ0jfv53SnTi2SWtnMkNcmODobqqt4JS521tYAuwHflrRk8vhOo7/6wqRbP9oQXFcpriHeD4G/9te73RZ7y0xsPROsIxFasbumjYuiQmvLE3+8+Sr37+d9xMFLL3JAgqKSRqvYM1WFRuEWtg9blggyyp2S12gIOCMIFZg40XH4Ncr9b837/FTBiwc175qaIiTydSEHNH7iL7RMiqFz8/awxyjtmh+G5hU00YmoOkSqkpUVTOVgRV6FyTBY62zdRNPqbTKDG2NgrHAYPN80XfuqlWvQUHxi7R90KLcOC5oOWKbZhnNHmdCwGGqkJDLUoNTJMldBquwdLdVvxyTBTPYf0KRF5cJHRgjoJ3Xy/aUZEiXbd9y7oxXNMbxnMBue/TT9R/IkdhaKTE74arFYp9w4dQd2/1AOLxlrx4xMf/sSVECSjxn/qsuvTi6My+ICgZ8bAW0w3VMjqfaZDDsbhBUIWLqzh7GQ7LVzdm+BIpV06nxrgimiV4pQ2sFTmJrvqQ1pM5sbJ3UK+Z4O+9aw194d0uJWRo/cc6ZSpCGMZz+p4aR+xqN+FA/6HamYyWJ0fhRbN0GzHkI10ZMvXK8cQdG4GukIOdVcJWnMiH2ssRfHNHb1c5TK1wNUpy0/D76NVURh65PcxmPja6UZhXQlvAyCM9YV8p9Bg5cpqrq+ztapZLN3N+psUp4cCRNZR0l0qPVSZSqpATHWI0db1toUggY089Zky8CigM5tDzhd/EzLUoWRJqTvZKQBWo8xoE54VITNkSBZQYQ9uVCVjVmF+EhfkXawqJst5D8Bm4S9fVU6ZoM6otejSIBVRinyOpfN7dlCVWVJEKo3S/bXUsdCd6PLpUphyCN16DTgbTNr7b8HBdPe4cZpDOumlVPu5u0AL2S1q9aoWbs5K3grG5LBrXLPCAy4MQLYy+7CDG1BoTp2rYQm7UvMcWfKgFM1bS/NzzcGphvBgsMS4NTB0EeCih/qZv00Rstflmj4l1WbZrJ1uiUjMgo7D2y975dJ8jF7p8J868TYOreaq9GM1G7twfcLy3EKdrLQiekGw4kpkSwa2m3DXUKtdaVgvWkT2GDxEJaX1YXpBsOpvf9mbrkPGIRktGYS6eBLTGRxNRRVwK6Nvy1sTy1RFRIGcNWXqVG1OCf2lkh2UPcDM8u/AHZv/OVTZw6NRPGhYo/5jlB+SigxVoewMkBdNx4uODhg0EHD82ysb6vAhQuzv4nPdBugN9L9trQ1BpVj2wKF6Rif969OC02/aNqCdB9uw7q5amuUjr0foBWQ1CBHXytMN7sZby14deDoQfPe+1Qn3e0/3zjoGNJXmyHbxKXSUByRxgbeOVidgp6pFr1V3iSzSGtEOxWGEymlQB7KJhiob5OF1vG+M+7SYjyRxOQqDpjpDa0qKyHQ1cTbd/WQRXyqg/acxtMRMlu7DGM/OSu21VezaQj/tH5TtkyTfjLG819LkNgC0lF9lLkP7BrFidRkhizbGP16pGc23JQ+uxHdOYbeeXtgo2hRkf9NgtsJWbiDY7+1jZbnN65jcmHrZ+A04mHD5Qc6VbaA9JnaWefGam1Mny0bXcYfAozb8zrWohPHGAzZ89vgXvmxMY8k+bk5tGfP9DUVMoq3rnn0xS5/ndDXbIVgudXU3a6egRAYly31HeCUD1yXmWteecLIGReS6l24V/QQNMbxWrpMgqbHjA2pS+Oo3sFPhwEcS+pMcV+CWAtFNd1nR2Uyi7gz0NxyyvPeV/WzngnA8VDqaQL57v3g89ARMDbZQckPB9WUF4W5YWlbzZa6SYUXzCTtGEQuAAa+W0LrxSA6UytXSJjvA6EbOF2W+8220JoeBzzyJIc8yKiJ6vs5tu2+3liQVMVpRyyJbbXEQK+Jtd7o+m2UHOBdsWWpmyZ/6Amm05kvxCxvEeUD3gHrpeiM7RctxJMBhIfPzZWTnKccHWGUbCsUUp941p5a0aAZbe9zZ05MoDc1mXg4an9XLfgdeWqPUDMkw7BTLTbI8UHNPzwD6TLmmMM6wMLnZfvGrKkdGhZW+6Hpb6FQy9Lxi1ruvAsC5ztJFHT69PQ6qa/6RFAYYU8UPwLKPE7m9lu7vHJ4/qAIe5dpQByJ+kgLIWtK+QZhjh/PAfc/Gzcca4Dpmanb6R30LuiRPmW5tqLpfNci0LLH4rBVzJ16Fe+TM9lGGjfIPvpq3s8LE/oWOSWVEWMAO+GMD3L606uLxe5LlP14g0g4dply7jWjWOt5sjzEVL7fX0XxYJeDeq+Es9pPpoCU/ahR2QSTvV8HcqLds+e7ftoHAiqjDZfw2Y03aH7tbjeseyXy1u3hjA9i2aEE1uuzzdU+MWZIno847gmqPVlzOqAkO3fcts0erAJ4xxfGY5w/gnOHxs2gR2pB4Drb+VA1PJrmIfC79GAcuq+QVLt3yi+ic/dfGRhSddS6GqRrrFN3KS3j6WT1RdzYJ1kQ8clY04CImdkpV2gl0SFGxw6kCNCkn703IOC+14xCTadLZKYKmedL2hpZhSYCA6Wc//862E+YUtKwIJvlMSWlta6oU+uUhS5krvaYxwWlAEHxy+IALSBFZPkMeSJCgCXJKOl0uAeDisPfkUCSD340Zy+QJqZ2jiWF/EGyh1r9kpnz5CmwxVh0LD0u+Q/wCQDuv8WuRfTANfIpklzcZH2nlVBJGN5N3Bf4Ru3ZUtlPsFH7a4D1XpueEJosgE/u9DO0RntXTxObNqc+twx4CPG0UawY5Dvj2idFRKnerLttA558NpTQIBOe7zXi2aIlTG7eyyUJ/QZ3mde76bWvgEiA2vPiqW5NdjtJb/l03WWyCMlx0ys7/SzB7LfIOkWgbVwi418AWeW+rGvJVBXynJ0CF0mEuaB3+7ntFsY66dKNS+pJIsuOim1ayQQpjbLW2McnVcAg1uqGlkrn510pHlf5lO1kSOmva8IsPT3KCuXu2wpnZ0HpFeaMW3J9UaXT1qOxZnM2gkp/7sfM9WUu7IAe1BlWKRuVqwKpTa6STXTLcXtdTtMCM8UKaWP8ZfRzguowTQ8R4DwyWzCrbbzWGRn+K0XOVoPBI2TFtdwhPh2yOQHcY/xzThog6fHrMrmfsI4kwA6Kb97jQxzHB89cy22mvOGUa1G5+8iH9rWDt6Lf3A2vbnK7hcnzvFgaQ1+D6TYbnUpZxiQk/5NlQ3mIkqbujkdfVeUuOUHmdS0MbRdi3I6+NS8cqfR//Hv40pMb7mf+B/lXJxWw+h7LAAAAAElFTkSuQmCC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11175" y="-373063"/>
            <a:ext cx="26289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3" name="Picture 19" descr="http://www.animateit.net/data/media/188/stormy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53" y="3068960"/>
            <a:ext cx="293481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195998" y="3483343"/>
            <a:ext cx="1888154" cy="1925782"/>
            <a:chOff x="2290546" y="3494735"/>
            <a:chExt cx="1888154" cy="1925782"/>
          </a:xfrm>
          <a:blipFill>
            <a:blip r:embed="rId7"/>
            <a:tile tx="0" ty="0" sx="100000" sy="100000" flip="none" algn="tl"/>
          </a:blipFill>
        </p:grpSpPr>
        <p:sp>
          <p:nvSpPr>
            <p:cNvPr id="12" name="Freeform 11"/>
            <p:cNvSpPr/>
            <p:nvPr/>
          </p:nvSpPr>
          <p:spPr>
            <a:xfrm>
              <a:off x="2290546" y="3494735"/>
              <a:ext cx="1888154" cy="1925782"/>
            </a:xfrm>
            <a:custGeom>
              <a:avLst/>
              <a:gdLst>
                <a:gd name="connsiteX0" fmla="*/ 1219200 w 1662546"/>
                <a:gd name="connsiteY0" fmla="*/ 457200 h 1925782"/>
                <a:gd name="connsiteX1" fmla="*/ 1302327 w 1662546"/>
                <a:gd name="connsiteY1" fmla="*/ 512618 h 1925782"/>
                <a:gd name="connsiteX2" fmla="*/ 1468582 w 1662546"/>
                <a:gd name="connsiteY2" fmla="*/ 512618 h 1925782"/>
                <a:gd name="connsiteX3" fmla="*/ 1551709 w 1662546"/>
                <a:gd name="connsiteY3" fmla="*/ 429491 h 1925782"/>
                <a:gd name="connsiteX4" fmla="*/ 1551709 w 1662546"/>
                <a:gd name="connsiteY4" fmla="*/ 429491 h 1925782"/>
                <a:gd name="connsiteX5" fmla="*/ 1662546 w 1662546"/>
                <a:gd name="connsiteY5" fmla="*/ 235527 h 1925782"/>
                <a:gd name="connsiteX6" fmla="*/ 1662546 w 1662546"/>
                <a:gd name="connsiteY6" fmla="*/ 235527 h 1925782"/>
                <a:gd name="connsiteX7" fmla="*/ 1551709 w 1662546"/>
                <a:gd name="connsiteY7" fmla="*/ 152400 h 1925782"/>
                <a:gd name="connsiteX8" fmla="*/ 1454727 w 1662546"/>
                <a:gd name="connsiteY8" fmla="*/ 83127 h 1925782"/>
                <a:gd name="connsiteX9" fmla="*/ 1343891 w 1662546"/>
                <a:gd name="connsiteY9" fmla="*/ 83127 h 1925782"/>
                <a:gd name="connsiteX10" fmla="*/ 1233055 w 1662546"/>
                <a:gd name="connsiteY10" fmla="*/ 27709 h 1925782"/>
                <a:gd name="connsiteX11" fmla="*/ 1233055 w 1662546"/>
                <a:gd name="connsiteY11" fmla="*/ 27709 h 1925782"/>
                <a:gd name="connsiteX12" fmla="*/ 1011382 w 1662546"/>
                <a:gd name="connsiteY12" fmla="*/ 13855 h 1925782"/>
                <a:gd name="connsiteX13" fmla="*/ 845127 w 1662546"/>
                <a:gd name="connsiteY13" fmla="*/ 0 h 1925782"/>
                <a:gd name="connsiteX14" fmla="*/ 734291 w 1662546"/>
                <a:gd name="connsiteY14" fmla="*/ 13855 h 1925782"/>
                <a:gd name="connsiteX15" fmla="*/ 540327 w 1662546"/>
                <a:gd name="connsiteY15" fmla="*/ 69273 h 1925782"/>
                <a:gd name="connsiteX16" fmla="*/ 360218 w 1662546"/>
                <a:gd name="connsiteY16" fmla="*/ 193964 h 1925782"/>
                <a:gd name="connsiteX17" fmla="*/ 166255 w 1662546"/>
                <a:gd name="connsiteY17" fmla="*/ 415637 h 1925782"/>
                <a:gd name="connsiteX18" fmla="*/ 96982 w 1662546"/>
                <a:gd name="connsiteY18" fmla="*/ 595746 h 1925782"/>
                <a:gd name="connsiteX19" fmla="*/ 96982 w 1662546"/>
                <a:gd name="connsiteY19" fmla="*/ 789709 h 1925782"/>
                <a:gd name="connsiteX20" fmla="*/ 41564 w 1662546"/>
                <a:gd name="connsiteY20" fmla="*/ 1039091 h 1925782"/>
                <a:gd name="connsiteX21" fmla="*/ 13855 w 1662546"/>
                <a:gd name="connsiteY21" fmla="*/ 1136073 h 1925782"/>
                <a:gd name="connsiteX22" fmla="*/ 0 w 1662546"/>
                <a:gd name="connsiteY22" fmla="*/ 1302327 h 1925782"/>
                <a:gd name="connsiteX23" fmla="*/ 0 w 1662546"/>
                <a:gd name="connsiteY23" fmla="*/ 1302327 h 1925782"/>
                <a:gd name="connsiteX24" fmla="*/ 138546 w 1662546"/>
                <a:gd name="connsiteY24" fmla="*/ 1399309 h 1925782"/>
                <a:gd name="connsiteX25" fmla="*/ 180109 w 1662546"/>
                <a:gd name="connsiteY25" fmla="*/ 1468582 h 1925782"/>
                <a:gd name="connsiteX26" fmla="*/ 193964 w 1662546"/>
                <a:gd name="connsiteY26" fmla="*/ 1593273 h 1925782"/>
                <a:gd name="connsiteX27" fmla="*/ 221673 w 1662546"/>
                <a:gd name="connsiteY27" fmla="*/ 1690255 h 1925782"/>
                <a:gd name="connsiteX28" fmla="*/ 290946 w 1662546"/>
                <a:gd name="connsiteY28" fmla="*/ 1828800 h 1925782"/>
                <a:gd name="connsiteX29" fmla="*/ 415637 w 1662546"/>
                <a:gd name="connsiteY29" fmla="*/ 1925782 h 1925782"/>
                <a:gd name="connsiteX30" fmla="*/ 526473 w 1662546"/>
                <a:gd name="connsiteY30" fmla="*/ 1911927 h 1925782"/>
                <a:gd name="connsiteX31" fmla="*/ 526473 w 1662546"/>
                <a:gd name="connsiteY31" fmla="*/ 1911927 h 1925782"/>
                <a:gd name="connsiteX32" fmla="*/ 568037 w 1662546"/>
                <a:gd name="connsiteY32" fmla="*/ 1676400 h 1925782"/>
                <a:gd name="connsiteX33" fmla="*/ 526473 w 1662546"/>
                <a:gd name="connsiteY33" fmla="*/ 1468582 h 1925782"/>
                <a:gd name="connsiteX34" fmla="*/ 540327 w 1662546"/>
                <a:gd name="connsiteY34" fmla="*/ 1260764 h 1925782"/>
                <a:gd name="connsiteX35" fmla="*/ 623455 w 1662546"/>
                <a:gd name="connsiteY35" fmla="*/ 1094509 h 1925782"/>
                <a:gd name="connsiteX36" fmla="*/ 651164 w 1662546"/>
                <a:gd name="connsiteY36" fmla="*/ 1039091 h 1925782"/>
                <a:gd name="connsiteX37" fmla="*/ 748146 w 1662546"/>
                <a:gd name="connsiteY37" fmla="*/ 955964 h 1925782"/>
                <a:gd name="connsiteX38" fmla="*/ 858982 w 1662546"/>
                <a:gd name="connsiteY38" fmla="*/ 872837 h 1925782"/>
                <a:gd name="connsiteX39" fmla="*/ 983673 w 1662546"/>
                <a:gd name="connsiteY39" fmla="*/ 817418 h 1925782"/>
                <a:gd name="connsiteX40" fmla="*/ 1052946 w 1662546"/>
                <a:gd name="connsiteY40" fmla="*/ 720437 h 1925782"/>
                <a:gd name="connsiteX41" fmla="*/ 1122218 w 1662546"/>
                <a:gd name="connsiteY41" fmla="*/ 623455 h 1925782"/>
                <a:gd name="connsiteX42" fmla="*/ 1149927 w 1662546"/>
                <a:gd name="connsiteY42" fmla="*/ 540327 h 1925782"/>
                <a:gd name="connsiteX43" fmla="*/ 1219200 w 1662546"/>
                <a:gd name="connsiteY43" fmla="*/ 457200 h 192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662546" h="1925782">
                  <a:moveTo>
                    <a:pt x="1219200" y="457200"/>
                  </a:moveTo>
                  <a:lnTo>
                    <a:pt x="1302327" y="512618"/>
                  </a:lnTo>
                  <a:lnTo>
                    <a:pt x="1468582" y="512618"/>
                  </a:lnTo>
                  <a:lnTo>
                    <a:pt x="1551709" y="429491"/>
                  </a:lnTo>
                  <a:lnTo>
                    <a:pt x="1551709" y="429491"/>
                  </a:lnTo>
                  <a:lnTo>
                    <a:pt x="1662546" y="235527"/>
                  </a:lnTo>
                  <a:lnTo>
                    <a:pt x="1662546" y="235527"/>
                  </a:lnTo>
                  <a:lnTo>
                    <a:pt x="1551709" y="152400"/>
                  </a:lnTo>
                  <a:lnTo>
                    <a:pt x="1454727" y="83127"/>
                  </a:lnTo>
                  <a:lnTo>
                    <a:pt x="1343891" y="83127"/>
                  </a:lnTo>
                  <a:lnTo>
                    <a:pt x="1233055" y="27709"/>
                  </a:lnTo>
                  <a:lnTo>
                    <a:pt x="1233055" y="27709"/>
                  </a:lnTo>
                  <a:lnTo>
                    <a:pt x="1011382" y="13855"/>
                  </a:lnTo>
                  <a:lnTo>
                    <a:pt x="845127" y="0"/>
                  </a:lnTo>
                  <a:lnTo>
                    <a:pt x="734291" y="13855"/>
                  </a:lnTo>
                  <a:lnTo>
                    <a:pt x="540327" y="69273"/>
                  </a:lnTo>
                  <a:lnTo>
                    <a:pt x="360218" y="193964"/>
                  </a:lnTo>
                  <a:lnTo>
                    <a:pt x="166255" y="415637"/>
                  </a:lnTo>
                  <a:lnTo>
                    <a:pt x="96982" y="595746"/>
                  </a:lnTo>
                  <a:lnTo>
                    <a:pt x="96982" y="789709"/>
                  </a:lnTo>
                  <a:lnTo>
                    <a:pt x="41564" y="1039091"/>
                  </a:lnTo>
                  <a:lnTo>
                    <a:pt x="13855" y="1136073"/>
                  </a:lnTo>
                  <a:lnTo>
                    <a:pt x="0" y="1302327"/>
                  </a:lnTo>
                  <a:lnTo>
                    <a:pt x="0" y="1302327"/>
                  </a:lnTo>
                  <a:lnTo>
                    <a:pt x="138546" y="1399309"/>
                  </a:lnTo>
                  <a:lnTo>
                    <a:pt x="180109" y="1468582"/>
                  </a:lnTo>
                  <a:lnTo>
                    <a:pt x="193964" y="1593273"/>
                  </a:lnTo>
                  <a:lnTo>
                    <a:pt x="221673" y="1690255"/>
                  </a:lnTo>
                  <a:lnTo>
                    <a:pt x="290946" y="1828800"/>
                  </a:lnTo>
                  <a:lnTo>
                    <a:pt x="415637" y="1925782"/>
                  </a:lnTo>
                  <a:lnTo>
                    <a:pt x="526473" y="1911927"/>
                  </a:lnTo>
                  <a:lnTo>
                    <a:pt x="526473" y="1911927"/>
                  </a:lnTo>
                  <a:lnTo>
                    <a:pt x="568037" y="1676400"/>
                  </a:lnTo>
                  <a:lnTo>
                    <a:pt x="526473" y="1468582"/>
                  </a:lnTo>
                  <a:lnTo>
                    <a:pt x="540327" y="1260764"/>
                  </a:lnTo>
                  <a:lnTo>
                    <a:pt x="623455" y="1094509"/>
                  </a:lnTo>
                  <a:lnTo>
                    <a:pt x="651164" y="1039091"/>
                  </a:lnTo>
                  <a:lnTo>
                    <a:pt x="748146" y="955964"/>
                  </a:lnTo>
                  <a:lnTo>
                    <a:pt x="858982" y="872837"/>
                  </a:lnTo>
                  <a:lnTo>
                    <a:pt x="983673" y="817418"/>
                  </a:lnTo>
                  <a:lnTo>
                    <a:pt x="1052946" y="720437"/>
                  </a:lnTo>
                  <a:lnTo>
                    <a:pt x="1122218" y="623455"/>
                  </a:lnTo>
                  <a:lnTo>
                    <a:pt x="1149927" y="540327"/>
                  </a:lnTo>
                  <a:lnTo>
                    <a:pt x="1219200" y="4572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937164" y="4447309"/>
              <a:ext cx="304800" cy="429491"/>
            </a:xfrm>
            <a:custGeom>
              <a:avLst/>
              <a:gdLst>
                <a:gd name="connsiteX0" fmla="*/ 166254 w 304800"/>
                <a:gd name="connsiteY0" fmla="*/ 0 h 429491"/>
                <a:gd name="connsiteX1" fmla="*/ 166254 w 304800"/>
                <a:gd name="connsiteY1" fmla="*/ 0 h 429491"/>
                <a:gd name="connsiteX2" fmla="*/ 235527 w 304800"/>
                <a:gd name="connsiteY2" fmla="*/ 96982 h 429491"/>
                <a:gd name="connsiteX3" fmla="*/ 249381 w 304800"/>
                <a:gd name="connsiteY3" fmla="*/ 152400 h 429491"/>
                <a:gd name="connsiteX4" fmla="*/ 263236 w 304800"/>
                <a:gd name="connsiteY4" fmla="*/ 193964 h 429491"/>
                <a:gd name="connsiteX5" fmla="*/ 277091 w 304800"/>
                <a:gd name="connsiteY5" fmla="*/ 277091 h 429491"/>
                <a:gd name="connsiteX6" fmla="*/ 304800 w 304800"/>
                <a:gd name="connsiteY6" fmla="*/ 346364 h 429491"/>
                <a:gd name="connsiteX7" fmla="*/ 304800 w 304800"/>
                <a:gd name="connsiteY7" fmla="*/ 346364 h 429491"/>
                <a:gd name="connsiteX8" fmla="*/ 277091 w 304800"/>
                <a:gd name="connsiteY8" fmla="*/ 429491 h 429491"/>
                <a:gd name="connsiteX9" fmla="*/ 277091 w 304800"/>
                <a:gd name="connsiteY9" fmla="*/ 429491 h 429491"/>
                <a:gd name="connsiteX10" fmla="*/ 152400 w 304800"/>
                <a:gd name="connsiteY10" fmla="*/ 346364 h 429491"/>
                <a:gd name="connsiteX11" fmla="*/ 69272 w 304800"/>
                <a:gd name="connsiteY11" fmla="*/ 249382 h 429491"/>
                <a:gd name="connsiteX12" fmla="*/ 41563 w 304800"/>
                <a:gd name="connsiteY12" fmla="*/ 193964 h 429491"/>
                <a:gd name="connsiteX13" fmla="*/ 0 w 304800"/>
                <a:gd name="connsiteY13" fmla="*/ 166255 h 429491"/>
                <a:gd name="connsiteX14" fmla="*/ 166254 w 304800"/>
                <a:gd name="connsiteY14" fmla="*/ 0 h 42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4800" h="429491">
                  <a:moveTo>
                    <a:pt x="166254" y="0"/>
                  </a:moveTo>
                  <a:lnTo>
                    <a:pt x="166254" y="0"/>
                  </a:lnTo>
                  <a:cubicBezTo>
                    <a:pt x="189345" y="32327"/>
                    <a:pt x="216504" y="62106"/>
                    <a:pt x="235527" y="96982"/>
                  </a:cubicBezTo>
                  <a:cubicBezTo>
                    <a:pt x="244645" y="113698"/>
                    <a:pt x="244150" y="134091"/>
                    <a:pt x="249381" y="152400"/>
                  </a:cubicBezTo>
                  <a:cubicBezTo>
                    <a:pt x="253393" y="166442"/>
                    <a:pt x="260068" y="179708"/>
                    <a:pt x="263236" y="193964"/>
                  </a:cubicBezTo>
                  <a:cubicBezTo>
                    <a:pt x="269330" y="221386"/>
                    <a:pt x="270997" y="249669"/>
                    <a:pt x="277091" y="277091"/>
                  </a:cubicBezTo>
                  <a:cubicBezTo>
                    <a:pt x="283940" y="307912"/>
                    <a:pt x="291676" y="320117"/>
                    <a:pt x="304800" y="346364"/>
                  </a:cubicBezTo>
                  <a:lnTo>
                    <a:pt x="304800" y="346364"/>
                  </a:lnTo>
                  <a:lnTo>
                    <a:pt x="277091" y="429491"/>
                  </a:lnTo>
                  <a:lnTo>
                    <a:pt x="277091" y="429491"/>
                  </a:lnTo>
                  <a:lnTo>
                    <a:pt x="152400" y="346364"/>
                  </a:lnTo>
                  <a:lnTo>
                    <a:pt x="69272" y="249382"/>
                  </a:lnTo>
                  <a:lnTo>
                    <a:pt x="41563" y="193964"/>
                  </a:lnTo>
                  <a:lnTo>
                    <a:pt x="0" y="166255"/>
                  </a:lnTo>
                  <a:lnTo>
                    <a:pt x="16625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13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-1.11111E-6 C -0.0059 -0.00556 -0.00955 -0.00949 -0.01563 -0.01296 C -0.01684 -0.01366 -0.01806 -0.01412 -0.01927 -0.01458 C -0.02084 -0.0162 -0.0224 -0.01806 -0.02413 -0.01945 C -0.02552 -0.0206 -0.02743 -0.02107 -0.02882 -0.02269 C -0.03681 -0.03079 -0.03299 -0.02824 -0.03733 -0.03542 C -0.04236 -0.04398 -0.05174 -0.05602 -0.05417 -0.06597 C -0.05504 -0.06921 -0.05573 -0.07245 -0.0566 -0.0757 C -0.0592 -0.08472 -0.06233 -0.09375 -0.06511 -0.10301 C -0.06597 -0.10602 -0.06736 -0.1125 -0.06736 -0.1125 C -0.06927 -0.13241 -0.06875 -0.11921 -0.06736 -0.14144 C -0.06597 -0.16597 -0.06719 -0.1588 -0.06511 -0.17523 C -0.06459 -0.17801 -0.06441 -0.18079 -0.06389 -0.18333 C -0.0625 -0.18982 -0.06198 -0.20023 -0.0566 -0.20417 C -0.05434 -0.20579 -0.04931 -0.20741 -0.04931 -0.20741 C -0.04809 -0.20695 -0.0467 -0.20695 -0.04566 -0.20579 C -0.03542 -0.19421 -0.0467 -0.20255 -0.03976 -0.19769 L -0.03976 -0.19769 C -0.04011 -0.19074 -0.03993 -0.1838 -0.04097 -0.17685 C -0.04167 -0.1706 -0.04653 -0.16574 -0.05052 -0.16412 C -0.05174 -0.16343 -0.05295 -0.16273 -0.05417 -0.1625 C -0.05695 -0.16157 -0.05972 -0.16134 -0.06268 -0.16088 C -0.06459 -0.16134 -0.06667 -0.16157 -0.06858 -0.1625 C -0.07379 -0.16505 -0.07118 -0.16574 -0.07465 -0.17037 C -0.0757 -0.17176 -0.07709 -0.17269 -0.0783 -0.17361 L -0.08316 -0.18333 C -0.0849 -0.18681 -0.08698 -0.19051 -0.08785 -0.19445 C -0.0882 -0.1956 -0.08785 -0.19676 -0.08785 -0.19769 L -0.08785 -0.19931 C -0.08681 -0.2037 -0.08594 -0.20833 -0.08438 -0.21227 C -0.08351 -0.21412 -0.08177 -0.21528 -0.08073 -0.21713 C -0.07934 -0.21945 -0.07847 -0.22269 -0.07709 -0.225 C -0.07066 -0.23634 -0.07535 -0.225 -0.07222 -0.2331 L -0.06389 -0.24769 C -0.06025 -0.24861 -0.0566 -0.25 -0.05295 -0.2507 C -0.04705 -0.25208 -0.0408 -0.25255 -0.0349 -0.25394 C -0.03247 -0.25463 -0.03004 -0.25625 -0.02761 -0.25718 C -0.02084 -0.25972 -0.01823 -0.26042 -0.01198 -0.26204 C -0.01042 -0.2632 -0.00886 -0.26435 -0.00712 -0.26528 C 0.00746 -0.27245 -0.00295 -0.26574 0.00364 -0.27014 L 0.03751 -0.33287 C 0.03508 -0.33982 0.03247 -0.34653 0.03022 -0.3537 C 0.0297 -0.35509 0.0297 -0.35695 0.029 -0.35857 C 0.02674 -0.36296 0.02414 -0.3669 0.02171 -0.3713 C 0.01997 -0.37477 0.01789 -0.37963 0.01581 -0.38264 C 0.01355 -0.38542 0.00729 -0.38889 0.00486 -0.38889 L 0.00121 -0.38889 L -0.05295 -0.37292 C -0.05538 -0.36921 -0.05781 -0.36551 -0.06025 -0.36157 C -0.06684 -0.35046 -0.05764 -0.36343 -0.06632 -0.35208 L -0.06858 -0.34236 C -0.0691 -0.34074 -0.06927 -0.33912 -0.06979 -0.3375 L -0.07101 -0.33426 L -0.08316 -0.24931 C -0.08438 -0.24213 -0.08542 -0.23519 -0.08681 -0.22824 C -0.08698 -0.22662 -0.0875 -0.225 -0.08785 -0.22338 C -0.08959 -0.21597 -0.08785 -0.21875 -0.09028 -0.21551 L -0.12535 -0.18333 C -0.12847 -0.18588 -0.1316 -0.18889 -0.1349 -0.19144 C -0.13646 -0.19259 -0.13976 -0.19445 -0.13976 -0.19445 L -0.2 -0.275 C -0.19757 -0.28287 -0.19636 -0.29167 -0.19271 -0.29907 C -0.19097 -0.30278 -0.18438 -0.30695 -0.18438 -0.30695 L -0.13125 -0.31343 C -0.12604 -0.30648 -0.1217 -0.29838 -0.11563 -0.29259 C -0.10625 -0.28357 -0.10972 -0.28773 -0.10486 -0.28125 L -0.11441 -0.22662 C -0.12031 -0.21088 -0.11893 -0.2132 -0.12535 -0.20093 C -0.12639 -0.19884 -0.12761 -0.19653 -0.12882 -0.19445 C -0.13004 -0.19282 -0.13247 -0.18982 -0.13247 -0.18982 L -0.16754 -0.15926 L -0.20486 -0.19607 C -0.20972 -0.20903 -0.21476 -0.22176 -0.21927 -0.23472 C -0.22361 -0.24745 -0.23143 -0.27338 -0.23143 -0.27338 L -0.24219 -0.28935 L -0.25191 -0.28449 L -0.25417 -0.1625 C -0.24653 -0.15602 -0.23924 -0.14907 -0.23143 -0.14306 C -0.22986 -0.14213 -0.22813 -0.1419 -0.22656 -0.14144 C -0.19323 -0.13588 -0.20156 -0.13681 -0.17709 -0.13681 L -0.14219 -0.19144 C -0.14879 -0.20718 -0.14531 -0.20185 -0.15052 -0.20903 L -0.17587 -0.21227 C -0.1816 -0.21111 -0.18715 -0.20903 -0.19271 -0.20903 C -0.20573 -0.20903 -0.2184 -0.21134 -0.23143 -0.21227 C -0.23334 -0.21227 -0.23542 -0.21227 -0.23733 -0.21227 L -0.28559 -0.20417 L -0.33716 -0.20093 C -0.35851 -0.19931 -0.34219 -0.19931 -0.34809 -0.19931 L -0.36129 -0.20417 C -0.36459 -0.20255 -0.36754 -0.2 -0.37101 -0.19931 C -0.39115 -0.19583 -0.40156 -0.19607 -0.41927 -0.19607 " pathEditMode="relative" ptsTypes="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297140">
            <a:off x="-19427" y="858601"/>
            <a:ext cx="6529644" cy="95544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dirty="0">
                <a:solidFill>
                  <a:srgbClr val="FF0000"/>
                </a:solidFill>
                <a:latin typeface="Lucida Handwriting" panose="03010101010101010101" pitchFamily="66" charset="0"/>
                <a:ea typeface="Bradley Hand" charset="0"/>
                <a:cs typeface="Bradley Hand" charset="0"/>
              </a:rPr>
              <a:t>Sir Francis!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58" y="2562583"/>
            <a:ext cx="7633742" cy="4106777"/>
          </a:xfrm>
        </p:spPr>
        <p:txBody>
          <a:bodyPr>
            <a:normAutofit lnSpcReduction="10000"/>
          </a:bodyPr>
          <a:lstStyle/>
          <a:p>
            <a:endParaRPr lang="en-GB" dirty="0">
              <a:latin typeface="Papyrus" charset="0"/>
              <a:ea typeface="Papyrus" charset="0"/>
              <a:cs typeface="Papyrus" charset="0"/>
            </a:endParaRPr>
          </a:p>
          <a:p>
            <a:r>
              <a:rPr lang="en-GB" sz="3900" dirty="0">
                <a:latin typeface="Papyrus" charset="0"/>
                <a:ea typeface="Papyrus" charset="0"/>
                <a:cs typeface="Papyrus" charset="0"/>
              </a:rPr>
              <a:t> </a:t>
            </a:r>
            <a:r>
              <a:rPr lang="en-GB" sz="3900" dirty="0">
                <a:solidFill>
                  <a:schemeClr val="bg1"/>
                </a:solidFill>
                <a:latin typeface="Papyrus" charset="0"/>
                <a:ea typeface="Papyrus" charset="0"/>
                <a:cs typeface="Papyrus" charset="0"/>
              </a:rPr>
              <a:t>I descended from French refugees. </a:t>
            </a:r>
          </a:p>
          <a:p>
            <a:r>
              <a:rPr lang="en-GB" sz="3900" dirty="0">
                <a:solidFill>
                  <a:schemeClr val="bg1"/>
                </a:solidFill>
                <a:latin typeface="Papyrus" charset="0"/>
                <a:ea typeface="Papyrus" charset="0"/>
                <a:cs typeface="Papyrus" charset="0"/>
              </a:rPr>
              <a:t>Was born in Navan, Co. Meath on 27</a:t>
            </a:r>
            <a:r>
              <a:rPr lang="en-GB" sz="3900" baseline="30000" dirty="0">
                <a:solidFill>
                  <a:schemeClr val="bg1"/>
                </a:solidFill>
                <a:latin typeface="Papyrus" charset="0"/>
                <a:ea typeface="Papyrus" charset="0"/>
                <a:cs typeface="Papyrus" charset="0"/>
              </a:rPr>
              <a:t>th</a:t>
            </a:r>
            <a:r>
              <a:rPr lang="en-GB" sz="3900" dirty="0">
                <a:solidFill>
                  <a:schemeClr val="bg1"/>
                </a:solidFill>
                <a:latin typeface="Papyrus" charset="0"/>
                <a:ea typeface="Papyrus" charset="0"/>
                <a:cs typeface="Papyrus" charset="0"/>
              </a:rPr>
              <a:t> May 1774.</a:t>
            </a:r>
          </a:p>
          <a:p>
            <a:r>
              <a:rPr lang="en-GB" sz="3900" dirty="0">
                <a:solidFill>
                  <a:schemeClr val="bg1"/>
                </a:solidFill>
                <a:latin typeface="Papyrus" charset="0"/>
                <a:ea typeface="Papyrus" charset="0"/>
                <a:cs typeface="Papyrus" charset="0"/>
              </a:rPr>
              <a:t>I grew up in Wales and Ireland until the age of 14.</a:t>
            </a:r>
          </a:p>
          <a:p>
            <a:endParaRPr lang="en-GB" dirty="0">
              <a:latin typeface="Papyrus" charset="0"/>
              <a:ea typeface="Papyrus" charset="0"/>
              <a:cs typeface="Papyru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12269">
            <a:off x="5778780" y="626932"/>
            <a:ext cx="2746930" cy="2038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7927">
            <a:off x="7596336" y="2276872"/>
            <a:ext cx="1293034" cy="862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66167">
            <a:off x="7646032" y="5675845"/>
            <a:ext cx="1046743" cy="837394"/>
          </a:xfrm>
          <a:prstGeom prst="rect">
            <a:avLst/>
          </a:prstGeom>
        </p:spPr>
      </p:pic>
      <p:pic>
        <p:nvPicPr>
          <p:cNvPr id="2050" name="Picture 2" descr="http://www.ulsternation.org.uk/images/ie-stpat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18" y="4966781"/>
            <a:ext cx="1161201" cy="7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06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74597"/>
            <a:ext cx="7633742" cy="8863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Lucida Handwriting" panose="03010101010101010101" pitchFamily="66" charset="0"/>
              </a:rPr>
              <a:t>I left school at 14, </a:t>
            </a:r>
            <a:br>
              <a:rPr lang="en-GB" dirty="0">
                <a:solidFill>
                  <a:srgbClr val="FF0000"/>
                </a:solidFill>
                <a:latin typeface="Lucida Handwriting" panose="03010101010101010101" pitchFamily="66" charset="0"/>
              </a:rPr>
            </a:br>
            <a:endParaRPr lang="en-GB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012" y="1412776"/>
            <a:ext cx="4824536" cy="4983483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I went to sea and continued my education.</a:t>
            </a:r>
          </a:p>
          <a:p>
            <a:r>
              <a:rPr lang="en-GB" sz="2800" dirty="0">
                <a:solidFill>
                  <a:schemeClr val="bg1"/>
                </a:solidFill>
              </a:rPr>
              <a:t>I loved the sea life but I got ship wrecked at aged 15 because someone didn't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en-GB" sz="2800" dirty="0">
                <a:solidFill>
                  <a:schemeClr val="bg1"/>
                </a:solidFill>
              </a:rPr>
              <a:t>do their homework properly – we’d faulty maps!!!</a:t>
            </a:r>
          </a:p>
          <a:p>
            <a:r>
              <a:rPr lang="en-GB" sz="2800" dirty="0">
                <a:solidFill>
                  <a:schemeClr val="bg1"/>
                </a:solidFill>
              </a:rPr>
              <a:t>I survived, obviously, which is why you have heard of me today.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0410">
            <a:off x="5447203" y="2381008"/>
            <a:ext cx="3114192" cy="1971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4149080"/>
            <a:ext cx="2458784" cy="204898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71600" y="755903"/>
            <a:ext cx="7633742" cy="886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solidFill>
                  <a:srgbClr val="FF0000"/>
                </a:solidFill>
                <a:latin typeface="Lucida Handwriting" panose="03010101010101010101" pitchFamily="66" charset="0"/>
              </a:rPr>
              <a:t>Oh yeah!</a:t>
            </a:r>
            <a:br>
              <a:rPr lang="en-GB" sz="4800" dirty="0">
                <a:solidFill>
                  <a:srgbClr val="FF0000"/>
                </a:solidFill>
                <a:latin typeface="Lucida Handwriting" panose="03010101010101010101" pitchFamily="66" charset="0"/>
              </a:rPr>
            </a:br>
            <a:endParaRPr lang="en-GB" sz="48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2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99727"/>
            <a:ext cx="7633742" cy="149213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Handwriting" charset="0"/>
                <a:ea typeface="Lucida Handwriting" charset="0"/>
                <a:cs typeface="Lucida Handwriting" charset="0"/>
              </a:rPr>
              <a:t>Call me Captain Beaufort!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6412" y="1421736"/>
            <a:ext cx="4829527" cy="4928119"/>
          </a:xfrm>
        </p:spPr>
        <p:txBody>
          <a:bodyPr>
            <a:noAutofit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I rose through the ranks of the Navy; Lieutenant, Commander and then became Captain.</a:t>
            </a:r>
            <a:endParaRPr lang="en-US" sz="26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While my friends were off playing football and fishing in their free time, I was star gazing and measuring shorelines.</a:t>
            </a:r>
          </a:p>
          <a:p>
            <a:r>
              <a:rPr lang="en-US" sz="2600" dirty="0">
                <a:solidFill>
                  <a:schemeClr val="bg1"/>
                </a:solidFill>
              </a:rPr>
              <a:t>This gave me new charts and maps and hopefully no more shipwrecks!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707" y="2610708"/>
            <a:ext cx="2876754" cy="3734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079928">
            <a:off x="5890206" y="4972972"/>
            <a:ext cx="2667181" cy="1265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5899">
            <a:off x="6334198" y="2564668"/>
            <a:ext cx="1468304" cy="133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7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92933"/>
            <a:ext cx="7687690" cy="140053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Lucida Handwriting" panose="03010101010101010101" pitchFamily="66" charset="0"/>
              </a:rPr>
              <a:t>The Beaufort wind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320480" cy="4680520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During these first years of command I developed the first versions of my now famous wind scale and notation coding.</a:t>
            </a:r>
          </a:p>
          <a:p>
            <a:r>
              <a:rPr lang="en-US" sz="2900" dirty="0">
                <a:solidFill>
                  <a:schemeClr val="bg1"/>
                </a:solidFill>
              </a:rPr>
              <a:t>I used</a:t>
            </a:r>
            <a:r>
              <a:rPr lang="en-US" sz="2900" dirty="0">
                <a:solidFill>
                  <a:schemeClr val="bg1"/>
                </a:solidFill>
                <a:hlinkClick r:id="rId3"/>
              </a:rPr>
              <a:t> </a:t>
            </a:r>
            <a:r>
              <a:rPr lang="en-US" sz="2900" u="sng" dirty="0">
                <a:solidFill>
                  <a:schemeClr val="bg1"/>
                </a:solidFill>
                <a:hlinkClick r:id="rId3"/>
              </a:rPr>
              <a:t>knots</a:t>
            </a:r>
            <a:r>
              <a:rPr lang="en-US" sz="2900" dirty="0">
                <a:solidFill>
                  <a:schemeClr val="bg1"/>
                </a:solidFill>
                <a:hlinkClick r:id="rId3"/>
              </a:rPr>
              <a:t> </a:t>
            </a:r>
            <a:r>
              <a:rPr lang="en-US" sz="2900" dirty="0">
                <a:solidFill>
                  <a:schemeClr val="bg1"/>
                </a:solidFill>
              </a:rPr>
              <a:t>to indicate the speed of the wind. This chart shows wind speed in miles per hour, based on the conversion of 1 knot = 1.15 miles per hour.</a:t>
            </a:r>
          </a:p>
          <a:p>
            <a:r>
              <a:rPr lang="en-US" sz="2800" dirty="0">
                <a:solidFill>
                  <a:schemeClr val="bg1"/>
                </a:solidFill>
              </a:rPr>
              <a:t>I got other people to jump on board with my new idea and, ‘Hey Presto!’ we have the Beaufort Wind Scale.</a:t>
            </a:r>
          </a:p>
          <a:p>
            <a:r>
              <a:rPr lang="en-US" sz="2800" dirty="0">
                <a:solidFill>
                  <a:schemeClr val="bg1"/>
                </a:solidFill>
              </a:rPr>
              <a:t>I died an old man (83) but happy to have invented a useful weather scale!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776" y="1564136"/>
            <a:ext cx="3773222" cy="480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7" y="476672"/>
            <a:ext cx="7633742" cy="1512169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Lucida Handwriting" panose="03010101010101010101" pitchFamily="66" charset="0"/>
                <a:ea typeface="Bradley Hand" charset="0"/>
                <a:cs typeface="Bradley Hand" charset="0"/>
              </a:rPr>
              <a:t>Here’s an example…</a:t>
            </a:r>
            <a:br>
              <a:rPr lang="en-US" sz="4400" dirty="0">
                <a:latin typeface="Lucida Handwriting" panose="03010101010101010101" pitchFamily="66" charset="0"/>
                <a:ea typeface="Bradley Hand" charset="0"/>
                <a:cs typeface="Bradley Hand" charset="0"/>
              </a:rPr>
            </a:br>
            <a:endParaRPr lang="en-US" sz="4400" dirty="0">
              <a:latin typeface="Lucida Handwriting" panose="03010101010101010101" pitchFamily="66" charset="0"/>
              <a:ea typeface="Bradley Hand" charset="0"/>
              <a:cs typeface="Bradley Hand" charset="0"/>
            </a:endParaRPr>
          </a:p>
        </p:txBody>
      </p:sp>
      <p:pic>
        <p:nvPicPr>
          <p:cNvPr id="1026" name="Picture 2" descr="http://www.kifissiameteo.gr/Lesson02_BeaufortScale.files/Cartoon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386067" cy="496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480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6" t="72681" r="18402" b="10774"/>
          <a:stretch>
            <a:fillRect/>
          </a:stretch>
        </p:blipFill>
        <p:spPr bwMode="auto">
          <a:xfrm>
            <a:off x="539552" y="332656"/>
            <a:ext cx="1944216" cy="160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estwindsprimary.co.uk/wp/wp-content/uploads/2015/05/WW_logo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979" y="4961945"/>
            <a:ext cx="1800200" cy="16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2399" t="7348" r="63629" b="80896"/>
          <a:stretch/>
        </p:blipFill>
        <p:spPr>
          <a:xfrm>
            <a:off x="747749" y="5481898"/>
            <a:ext cx="2088233" cy="576064"/>
          </a:xfrm>
          <a:prstGeom prst="rect">
            <a:avLst/>
          </a:prstGeom>
        </p:spPr>
      </p:pic>
      <p:pic>
        <p:nvPicPr>
          <p:cNvPr id="1030" name="Picture 6" descr="https://static.wixstatic.com/media/da3d34_1bcb188eb86f45f59c5cf8b9b5c1c8cf.jpg_srz_234_138_75_22_0.5_1.2_75_png_sr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4" y="3853384"/>
            <a:ext cx="1332148" cy="78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rwinelectrical.com/images/academy-ma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63" y="2467488"/>
            <a:ext cx="1844030" cy="8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0.gstatic.com/images?q=tbn:ANd9GcTGI6kCUd3F2XkvjP3HO6tQx9RuxRKSK3NmrutG989UdtajLl0nt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79" y="3814029"/>
            <a:ext cx="936104" cy="98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killinchyprimaryschool.co.uk/Templates/images/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20991"/>
            <a:ext cx="1683969" cy="7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45610" t="10038" r="46652" b="74240"/>
          <a:stretch/>
        </p:blipFill>
        <p:spPr>
          <a:xfrm>
            <a:off x="539552" y="2303911"/>
            <a:ext cx="1008113" cy="1152267"/>
          </a:xfrm>
          <a:prstGeom prst="rect">
            <a:avLst/>
          </a:prstGeom>
        </p:spPr>
      </p:pic>
      <p:pic>
        <p:nvPicPr>
          <p:cNvPr id="1038" name="Picture 14" descr="http://www.alexanderdicksonprimary.com/wpimages/wpf72f4fcc_05_0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79" y="2368433"/>
            <a:ext cx="930808" cy="102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lderryps.co.uk/rw_common/images/schoollogo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05" y="3565842"/>
            <a:ext cx="1405470" cy="13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ravaraproductions.com/uploads/2/4/3/9/24392039/73049778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75" y="2348199"/>
            <a:ext cx="10477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sc.org/learn-chemistry/content/filerepository/SPN/00/000/033/SPN00000033-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44" y="4623001"/>
            <a:ext cx="1913651" cy="173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5"/>
          <p:cNvSpPr txBox="1"/>
          <p:nvPr/>
        </p:nvSpPr>
        <p:spPr>
          <a:xfrm>
            <a:off x="2555776" y="178912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Contributors:</a:t>
            </a:r>
          </a:p>
          <a:p>
            <a:r>
              <a:rPr lang="en-GB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Heather Beattie; </a:t>
            </a:r>
            <a:r>
              <a:rPr lang="en-GB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Bronagh</a:t>
            </a:r>
            <a:r>
              <a:rPr lang="en-GB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Reid; Keith Pinkerton; Helen Martin; Daniel Watson; Heather </a:t>
            </a:r>
            <a:r>
              <a:rPr lang="en-GB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Kinnier</a:t>
            </a:r>
            <a:r>
              <a:rPr lang="en-GB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; Jeff Colville; Julie </a:t>
            </a:r>
            <a:r>
              <a:rPr lang="en-GB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Balmer</a:t>
            </a:r>
            <a:r>
              <a:rPr lang="en-GB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; Lorraine Hutton; Matthew </a:t>
            </a:r>
            <a:r>
              <a:rPr lang="en-GB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Skimin</a:t>
            </a:r>
            <a:r>
              <a:rPr lang="en-GB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; John Sandford</a:t>
            </a:r>
          </a:p>
        </p:txBody>
      </p:sp>
    </p:spTree>
    <p:extLst>
      <p:ext uri="{BB962C8B-B14F-4D97-AF65-F5344CB8AC3E}">
        <p14:creationId xmlns:p14="http://schemas.microsoft.com/office/powerpoint/2010/main" val="39935298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346</TotalTime>
  <Words>309</Words>
  <Application>Microsoft Office PowerPoint</Application>
  <PresentationFormat>On-screen Show (4:3)</PresentationFormat>
  <Paragraphs>26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Century Gothic</vt:lpstr>
      <vt:lpstr>Comic Sans MS</vt:lpstr>
      <vt:lpstr>Curlz MT</vt:lpstr>
      <vt:lpstr>Eras Bold ITC</vt:lpstr>
      <vt:lpstr>Lucida Handwriting</vt:lpstr>
      <vt:lpstr>Papyrus</vt:lpstr>
      <vt:lpstr>Wingdings 3</vt:lpstr>
      <vt:lpstr>Ion</vt:lpstr>
      <vt:lpstr>PowerPoint Presentation</vt:lpstr>
      <vt:lpstr>Francis Beaufort Man of Wind!</vt:lpstr>
      <vt:lpstr>Sir Francis!</vt:lpstr>
      <vt:lpstr>I left school at 14,  </vt:lpstr>
      <vt:lpstr>Call me Captain Beaufort!</vt:lpstr>
      <vt:lpstr>The Beaufort wind scale</vt:lpstr>
      <vt:lpstr>Here’s an example… 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Francis Beaufort</dc:title>
  <dc:creator>J SANDFORD</dc:creator>
  <cp:lastModifiedBy>Sandford</cp:lastModifiedBy>
  <cp:revision>38</cp:revision>
  <dcterms:created xsi:type="dcterms:W3CDTF">2016-01-22T11:17:38Z</dcterms:created>
  <dcterms:modified xsi:type="dcterms:W3CDTF">2019-04-29T18:08:08Z</dcterms:modified>
</cp:coreProperties>
</file>