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91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5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88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94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8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69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1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3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EFCE2-C10C-41C0-998B-B643C06989FD}" type="datetimeFigureOut">
              <a:rPr lang="en-GB" smtClean="0"/>
              <a:t>31/03/2020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62D75-F8C8-4D38-889A-5320A9B545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1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Ps8hbksOg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4pMh_XPc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x3MU9iM6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0360" y="140056"/>
            <a:ext cx="8037057" cy="64166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18486" y="461112"/>
            <a:ext cx="3400803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EVACUEES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63824" y="1627508"/>
            <a:ext cx="6496493" cy="394723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WALT:</a:t>
            </a:r>
          </a:p>
          <a:p>
            <a:pPr algn="ctr"/>
            <a:r>
              <a:rPr lang="en-GB" sz="4800" b="1" dirty="0"/>
              <a:t>appreciate what life was like for a child evacuated to the country during World War 2</a:t>
            </a:r>
            <a:endParaRPr lang="en-US" sz="48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6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.kinopoisk.ru/attachment.php?attachmentid=207964&amp;d=129619854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82" y="511303"/>
            <a:ext cx="5362356" cy="53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2484" y="6039913"/>
            <a:ext cx="3685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Click on the image</a:t>
            </a:r>
          </a:p>
        </p:txBody>
      </p:sp>
    </p:spTree>
    <p:extLst>
      <p:ext uri="{BB962C8B-B14F-4D97-AF65-F5344CB8AC3E}">
        <p14:creationId xmlns:p14="http://schemas.microsoft.com/office/powerpoint/2010/main" val="646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026" y="5474069"/>
            <a:ext cx="8277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Click on the image to watch someone who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Experienced life as an evacuee.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https://bobmann447.files.wordpress.com/2015/01/wib2-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81" y="1383931"/>
            <a:ext cx="6622613" cy="373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3402" y="220696"/>
            <a:ext cx="8037057" cy="64166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2B4180-1034-47E6-805D-88A3E306E3CD}"/>
              </a:ext>
            </a:extLst>
          </p:cNvPr>
          <p:cNvSpPr txBox="1"/>
          <p:nvPr/>
        </p:nvSpPr>
        <p:spPr>
          <a:xfrm>
            <a:off x="531624" y="140056"/>
            <a:ext cx="77086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oper Black" panose="0208090404030B020404" pitchFamily="18" charset="0"/>
              </a:rPr>
              <a:t>The next three slides are taken from instruction books and posters that were published when children were being evacuated from Belfast to escape the bombing. The fourth slide is a popular song from the time which talks about parents’ feelings about evacuation.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74A63-79EE-429A-AF7B-5A699F05FB68}"/>
              </a:ext>
            </a:extLst>
          </p:cNvPr>
          <p:cNvSpPr txBox="1"/>
          <p:nvPr/>
        </p:nvSpPr>
        <p:spPr>
          <a:xfrm>
            <a:off x="447627" y="2574653"/>
            <a:ext cx="77086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Cooper Black" panose="0208090404030B020404" pitchFamily="18" charset="0"/>
              </a:rPr>
              <a:t>Select information that you think is important from each. 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oper Black" panose="0208090404030B020404" pitchFamily="18" charset="0"/>
              </a:rPr>
              <a:t>You may find words/phrases that you’ll need to CLARIFY with someone.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4CB79F-3B19-4C07-BA50-D53FDB2ABCC7}"/>
              </a:ext>
            </a:extLst>
          </p:cNvPr>
          <p:cNvSpPr txBox="1"/>
          <p:nvPr/>
        </p:nvSpPr>
        <p:spPr>
          <a:xfrm>
            <a:off x="447626" y="4826295"/>
            <a:ext cx="77086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Using all of today’s sources, create a poster/ video/ PowerPoint about some aspect of life as an evacuee during WW2</a:t>
            </a:r>
          </a:p>
        </p:txBody>
      </p:sp>
    </p:spTree>
    <p:extLst>
      <p:ext uri="{BB962C8B-B14F-4D97-AF65-F5344CB8AC3E}">
        <p14:creationId xmlns:p14="http://schemas.microsoft.com/office/powerpoint/2010/main" val="8656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894" y="841744"/>
            <a:ext cx="6030817" cy="526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95250"/>
            <a:ext cx="45910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59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5" y="148938"/>
            <a:ext cx="3892261" cy="63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ld War 2 Evacuees - swanbournehistory.co.uk">
            <a:hlinkClick r:id="rId3"/>
            <a:extLst>
              <a:ext uri="{FF2B5EF4-FFF2-40B4-BE49-F238E27FC236}">
                <a16:creationId xmlns:a16="http://schemas.microsoft.com/office/drawing/2014/main" id="{F774E38D-B51F-4AD3-AA8B-21EC95F1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78" y="878947"/>
            <a:ext cx="8001000" cy="4829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ick Here Finger Clipart - Clip Art Library">
            <a:extLst>
              <a:ext uri="{FF2B5EF4-FFF2-40B4-BE49-F238E27FC236}">
                <a16:creationId xmlns:a16="http://schemas.microsoft.com/office/drawing/2014/main" id="{21EB11DC-E62B-4100-AEF1-A41E9332D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10" y="4912431"/>
            <a:ext cx="1537979" cy="15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1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129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Sandford</dc:creator>
  <cp:lastModifiedBy>John Sandford</cp:lastModifiedBy>
  <cp:revision>8</cp:revision>
  <dcterms:created xsi:type="dcterms:W3CDTF">2015-04-28T21:51:49Z</dcterms:created>
  <dcterms:modified xsi:type="dcterms:W3CDTF">2020-03-31T09:11:16Z</dcterms:modified>
</cp:coreProperties>
</file>