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65" r:id="rId19"/>
    <p:sldId id="274" r:id="rId20"/>
    <p:sldId id="25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88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9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9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4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8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6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5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3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3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754F-ED1E-4674-9D76-9BDC31DB16A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6524-AEEA-4A76-9D02-89A713730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97E0F5-15EC-4785-91D4-C10B467359A6}"/>
              </a:ext>
            </a:extLst>
          </p:cNvPr>
          <p:cNvSpPr txBox="1"/>
          <p:nvPr/>
        </p:nvSpPr>
        <p:spPr>
          <a:xfrm>
            <a:off x="1217428" y="1648046"/>
            <a:ext cx="6900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World War II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Diamond Nine Activity</a:t>
            </a:r>
          </a:p>
        </p:txBody>
      </p:sp>
    </p:spTree>
    <p:extLst>
      <p:ext uri="{BB962C8B-B14F-4D97-AF65-F5344CB8AC3E}">
        <p14:creationId xmlns:p14="http://schemas.microsoft.com/office/powerpoint/2010/main" val="14143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f8/ed/47/f8ed47329842e90c490262386094ca3e.jpg">
            <a:extLst>
              <a:ext uri="{FF2B5EF4-FFF2-40B4-BE49-F238E27FC236}">
                <a16:creationId xmlns:a16="http://schemas.microsoft.com/office/drawing/2014/main" id="{00CC0AC5-8B92-4A1F-9329-6D81134C8AD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150643">
            <a:off x="4723922" y="1433824"/>
            <a:ext cx="3783732" cy="451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useumoftechnology.org.uk/nimages/A1025_ex.jpg">
            <a:extLst>
              <a:ext uri="{FF2B5EF4-FFF2-40B4-BE49-F238E27FC236}">
                <a16:creationId xmlns:a16="http://schemas.microsoft.com/office/drawing/2014/main" id="{BD21286D-38E0-405D-BA7A-75441CAE848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183123">
            <a:off x="885270" y="849279"/>
            <a:ext cx="3855969" cy="369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C95707-F4C7-4234-8092-DF89B59A9515}"/>
              </a:ext>
            </a:extLst>
          </p:cNvPr>
          <p:cNvSpPr/>
          <p:nvPr/>
        </p:nvSpPr>
        <p:spPr>
          <a:xfrm>
            <a:off x="3738849" y="-60897"/>
            <a:ext cx="5504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Gas masks issued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w2 radio broadcast">
            <a:extLst>
              <a:ext uri="{FF2B5EF4-FFF2-40B4-BE49-F238E27FC236}">
                <a16:creationId xmlns:a16="http://schemas.microsoft.com/office/drawing/2014/main" id="{0A26F030-64A6-4BB5-ACF3-D27E889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1" y="735973"/>
            <a:ext cx="6512110" cy="49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w2 radio broadcast">
            <a:extLst>
              <a:ext uri="{FF2B5EF4-FFF2-40B4-BE49-F238E27FC236}">
                <a16:creationId xmlns:a16="http://schemas.microsoft.com/office/drawing/2014/main" id="{8C2BDF18-E36F-4751-8D40-2C2604B1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932">
            <a:off x="5835764" y="4824855"/>
            <a:ext cx="2968560" cy="16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ww2 newsreel">
            <a:extLst>
              <a:ext uri="{FF2B5EF4-FFF2-40B4-BE49-F238E27FC236}">
                <a16:creationId xmlns:a16="http://schemas.microsoft.com/office/drawing/2014/main" id="{F6DBC413-AADF-468C-A0F2-0321C9D3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9" y="150042"/>
            <a:ext cx="3051544" cy="22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lated image">
            <a:extLst>
              <a:ext uri="{FF2B5EF4-FFF2-40B4-BE49-F238E27FC236}">
                <a16:creationId xmlns:a16="http://schemas.microsoft.com/office/drawing/2014/main" id="{B4B11D5D-3A97-465C-9216-DAA43349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26" y="279082"/>
            <a:ext cx="2857748" cy="16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CF79A9-EABB-45CF-80FE-EE63DE671EB9}"/>
              </a:ext>
            </a:extLst>
          </p:cNvPr>
          <p:cNvSpPr txBox="1"/>
          <p:nvPr/>
        </p:nvSpPr>
        <p:spPr>
          <a:xfrm>
            <a:off x="3848986" y="1743739"/>
            <a:ext cx="434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Information given to the public was carefully controlled by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365404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wmshop.org.uk/images/prod_18838.jpg">
            <a:extLst>
              <a:ext uri="{FF2B5EF4-FFF2-40B4-BE49-F238E27FC236}">
                <a16:creationId xmlns:a16="http://schemas.microsoft.com/office/drawing/2014/main" id="{AF0D606C-E617-4329-97E7-797517E267AA}"/>
              </a:ext>
            </a:extLst>
          </p:cNvPr>
          <p:cNvPicPr/>
          <p:nvPr/>
        </p:nvPicPr>
        <p:blipFill>
          <a:blip r:embed="rId3" cstate="print"/>
          <a:srcRect t="11842" b="9868"/>
          <a:stretch>
            <a:fillRect/>
          </a:stretch>
        </p:blipFill>
        <p:spPr bwMode="auto">
          <a:xfrm rot="568970">
            <a:off x="4429123" y="857253"/>
            <a:ext cx="4171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1900s.org.uk/1940s-images/two-knob-radio.jpg">
            <a:extLst>
              <a:ext uri="{FF2B5EF4-FFF2-40B4-BE49-F238E27FC236}">
                <a16:creationId xmlns:a16="http://schemas.microsoft.com/office/drawing/2014/main" id="{F72660BF-79CD-49A5-865A-CD6D1829AE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314450"/>
            <a:ext cx="3600449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0ADC0-EB92-4DEA-A9B3-9F0C91E1BE9C}"/>
              </a:ext>
            </a:extLst>
          </p:cNvPr>
          <p:cNvSpPr/>
          <p:nvPr/>
        </p:nvSpPr>
        <p:spPr>
          <a:xfrm>
            <a:off x="143907" y="-52058"/>
            <a:ext cx="6488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Keep people informed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3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lothes ration ww2">
            <a:extLst>
              <a:ext uri="{FF2B5EF4-FFF2-40B4-BE49-F238E27FC236}">
                <a16:creationId xmlns:a16="http://schemas.microsoft.com/office/drawing/2014/main" id="{03BE965F-AC52-469C-962A-0B9600A5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"/>
          <a:stretch/>
        </p:blipFill>
        <p:spPr bwMode="auto">
          <a:xfrm>
            <a:off x="321710" y="457200"/>
            <a:ext cx="3716289" cy="50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>
            <a:extLst>
              <a:ext uri="{FF2B5EF4-FFF2-40B4-BE49-F238E27FC236}">
                <a16:creationId xmlns:a16="http://schemas.microsoft.com/office/drawing/2014/main" id="{0E64619F-66D7-46C0-B360-BA550082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870">
            <a:off x="4471103" y="169348"/>
            <a:ext cx="4598052" cy="25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160E6-7EC2-4679-9E61-13EBAEB325CE}"/>
              </a:ext>
            </a:extLst>
          </p:cNvPr>
          <p:cNvSpPr txBox="1"/>
          <p:nvPr/>
        </p:nvSpPr>
        <p:spPr>
          <a:xfrm>
            <a:off x="4474065" y="2977116"/>
            <a:ext cx="434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Cloth was in very short supply as it was needed by the military.</a:t>
            </a:r>
          </a:p>
        </p:txBody>
      </p:sp>
    </p:spTree>
    <p:extLst>
      <p:ext uri="{BB962C8B-B14F-4D97-AF65-F5344CB8AC3E}">
        <p14:creationId xmlns:p14="http://schemas.microsoft.com/office/powerpoint/2010/main" val="66430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iverpoolblitz70.co.uk/wp-content/uploads/2011/02/sew-and-save-poster.jpg">
            <a:extLst>
              <a:ext uri="{FF2B5EF4-FFF2-40B4-BE49-F238E27FC236}">
                <a16:creationId xmlns:a16="http://schemas.microsoft.com/office/drawing/2014/main" id="{E595E31C-52EE-4629-9C9E-0986F2042C4E}"/>
              </a:ext>
            </a:extLst>
          </p:cNvPr>
          <p:cNvPicPr/>
          <p:nvPr/>
        </p:nvPicPr>
        <p:blipFill>
          <a:blip r:embed="rId3" cstate="print"/>
          <a:srcRect l="51480"/>
          <a:stretch>
            <a:fillRect/>
          </a:stretch>
        </p:blipFill>
        <p:spPr bwMode="auto">
          <a:xfrm rot="374469">
            <a:off x="5619374" y="518170"/>
            <a:ext cx="3099559" cy="46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liverpoolblitz70.co.uk/wp-content/uploads/2011/02/sew-and-save-poster.jpg">
            <a:extLst>
              <a:ext uri="{FF2B5EF4-FFF2-40B4-BE49-F238E27FC236}">
                <a16:creationId xmlns:a16="http://schemas.microsoft.com/office/drawing/2014/main" id="{F2465E5A-6CB4-48C3-ADE9-F9C76F9A74C3}"/>
              </a:ext>
            </a:extLst>
          </p:cNvPr>
          <p:cNvPicPr/>
          <p:nvPr/>
        </p:nvPicPr>
        <p:blipFill>
          <a:blip r:embed="rId4" cstate="print"/>
          <a:srcRect r="48355"/>
          <a:stretch>
            <a:fillRect/>
          </a:stretch>
        </p:blipFill>
        <p:spPr bwMode="auto">
          <a:xfrm>
            <a:off x="385762" y="514350"/>
            <a:ext cx="3171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7B094-E19E-4C26-BCC4-72A4DF46287D}"/>
              </a:ext>
            </a:extLst>
          </p:cNvPr>
          <p:cNvSpPr/>
          <p:nvPr/>
        </p:nvSpPr>
        <p:spPr>
          <a:xfrm>
            <a:off x="87790" y="6273225"/>
            <a:ext cx="5460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Clothes rationing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9B2CBCA3-6A47-4D1C-B5BE-F8348367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19" y="609157"/>
            <a:ext cx="4625604" cy="32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74D7EA1F-BA12-402C-A044-827115E0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" y="2880094"/>
            <a:ext cx="5286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ww2 blackout">
            <a:extLst>
              <a:ext uri="{FF2B5EF4-FFF2-40B4-BE49-F238E27FC236}">
                <a16:creationId xmlns:a16="http://schemas.microsoft.com/office/drawing/2014/main" id="{514BACF8-D9D3-4927-9891-2615587F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7" y="900630"/>
            <a:ext cx="3702863" cy="2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52614F9E-86B9-4BAB-B230-8B379C6A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1" y="583608"/>
            <a:ext cx="3567112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591E0-4FA7-4C67-9877-9EA63A4ABE13}"/>
              </a:ext>
            </a:extLst>
          </p:cNvPr>
          <p:cNvSpPr txBox="1"/>
          <p:nvPr/>
        </p:nvSpPr>
        <p:spPr>
          <a:xfrm>
            <a:off x="3848986" y="1743739"/>
            <a:ext cx="434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Enemy bombers could only spot targets at night if they were lit-up.</a:t>
            </a:r>
          </a:p>
        </p:txBody>
      </p:sp>
    </p:spTree>
    <p:extLst>
      <p:ext uri="{BB962C8B-B14F-4D97-AF65-F5344CB8AC3E}">
        <p14:creationId xmlns:p14="http://schemas.microsoft.com/office/powerpoint/2010/main" val="95005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3.static.flickr.com/2092/5750781505_ddd1b414b2.jpg">
            <a:extLst>
              <a:ext uri="{FF2B5EF4-FFF2-40B4-BE49-F238E27FC236}">
                <a16:creationId xmlns:a16="http://schemas.microsoft.com/office/drawing/2014/main" id="{5B08462D-9730-465C-AE53-58FA149D90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55" y="857251"/>
            <a:ext cx="3787458" cy="481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rememberingscotlandatwar.org.uk/Accessible/Image/GetImage/360/-/e03823ee-48ff-4b9d-b2ac-9a11e99ee13e.jpg">
            <a:extLst>
              <a:ext uri="{FF2B5EF4-FFF2-40B4-BE49-F238E27FC236}">
                <a16:creationId xmlns:a16="http://schemas.microsoft.com/office/drawing/2014/main" id="{4A8A4DCD-5A08-4AFE-A905-183AAB0ABBB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2810">
            <a:off x="1091892" y="588170"/>
            <a:ext cx="3449153" cy="50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F00A22-F09D-446A-8C71-C0E25269071E}"/>
              </a:ext>
            </a:extLst>
          </p:cNvPr>
          <p:cNvSpPr/>
          <p:nvPr/>
        </p:nvSpPr>
        <p:spPr>
          <a:xfrm>
            <a:off x="4572000" y="0"/>
            <a:ext cx="395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Blackout!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8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your courage your cheerfulness">
            <a:extLst>
              <a:ext uri="{FF2B5EF4-FFF2-40B4-BE49-F238E27FC236}">
                <a16:creationId xmlns:a16="http://schemas.microsoft.com/office/drawing/2014/main" id="{EFD6A63F-3B9E-4AE3-9F07-E2BBACE9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" y="303693"/>
            <a:ext cx="4442824" cy="64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C8A8EF09-B3BE-4499-9056-755672AB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6732">
            <a:off x="5675618" y="413895"/>
            <a:ext cx="3292824" cy="18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B8722-9BA8-4E31-BCF7-E6CC0C41F1E2}"/>
              </a:ext>
            </a:extLst>
          </p:cNvPr>
          <p:cNvSpPr txBox="1"/>
          <p:nvPr/>
        </p:nvSpPr>
        <p:spPr>
          <a:xfrm>
            <a:off x="267517" y="4303455"/>
            <a:ext cx="4348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The government thought that it was important for people to ‘keep their spirits up’.</a:t>
            </a:r>
          </a:p>
        </p:txBody>
      </p:sp>
    </p:spTree>
    <p:extLst>
      <p:ext uri="{BB962C8B-B14F-4D97-AF65-F5344CB8AC3E}">
        <p14:creationId xmlns:p14="http://schemas.microsoft.com/office/powerpoint/2010/main" val="100438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udioculture.co.nz/content/images/6104/wysiwyg_full_22529850.jpg">
            <a:extLst>
              <a:ext uri="{FF2B5EF4-FFF2-40B4-BE49-F238E27FC236}">
                <a16:creationId xmlns:a16="http://schemas.microsoft.com/office/drawing/2014/main" id="{C907FCEB-61CF-4F2F-A07E-B5D5E5F21C7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571500"/>
            <a:ext cx="6743699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D3951-44BC-42D9-B09A-FF4C923D48AC}"/>
              </a:ext>
            </a:extLst>
          </p:cNvPr>
          <p:cNvSpPr/>
          <p:nvPr/>
        </p:nvSpPr>
        <p:spPr>
          <a:xfrm>
            <a:off x="135234" y="6273225"/>
            <a:ext cx="6617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Keeping people cheery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ww2 rationing">
            <a:extLst>
              <a:ext uri="{FF2B5EF4-FFF2-40B4-BE49-F238E27FC236}">
                <a16:creationId xmlns:a16="http://schemas.microsoft.com/office/drawing/2014/main" id="{7F96691D-1557-43C2-BEE1-64B341E6A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9" y="3721395"/>
            <a:ext cx="4593877" cy="28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ww2 rationing">
            <a:extLst>
              <a:ext uri="{FF2B5EF4-FFF2-40B4-BE49-F238E27FC236}">
                <a16:creationId xmlns:a16="http://schemas.microsoft.com/office/drawing/2014/main" id="{AE5B5B99-944E-4116-BD38-3F5579F8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154">
            <a:off x="5094527" y="339113"/>
            <a:ext cx="3640385" cy="46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w2 rationing">
            <a:extLst>
              <a:ext uri="{FF2B5EF4-FFF2-40B4-BE49-F238E27FC236}">
                <a16:creationId xmlns:a16="http://schemas.microsoft.com/office/drawing/2014/main" id="{CB58989B-C4D7-4C4E-B5CD-49908903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" y="693444"/>
            <a:ext cx="3681459" cy="28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>
            <a:extLst>
              <a:ext uri="{FF2B5EF4-FFF2-40B4-BE49-F238E27FC236}">
                <a16:creationId xmlns:a16="http://schemas.microsoft.com/office/drawing/2014/main" id="{2013172B-E779-4FDD-9C90-06A97FCF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3" y="83629"/>
            <a:ext cx="3190547" cy="179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3E844-1E35-470B-BB4A-D0347D9BA1BD}"/>
              </a:ext>
            </a:extLst>
          </p:cNvPr>
          <p:cNvSpPr txBox="1"/>
          <p:nvPr/>
        </p:nvSpPr>
        <p:spPr>
          <a:xfrm>
            <a:off x="762663" y="2893454"/>
            <a:ext cx="4348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Food was in short supply, but the government sought to share it out as fairly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366870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97E0F5-15EC-4785-91D4-C10B467359A6}"/>
              </a:ext>
            </a:extLst>
          </p:cNvPr>
          <p:cNvSpPr txBox="1"/>
          <p:nvPr/>
        </p:nvSpPr>
        <p:spPr>
          <a:xfrm>
            <a:off x="1217428" y="446567"/>
            <a:ext cx="69005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WALT: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Critically evaluate information and order its importance</a:t>
            </a:r>
            <a:r>
              <a:rPr lang="en-GB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5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ylearning.org/learning/food-and-diet-in-world-war-ii/Food.jpg">
            <a:extLst>
              <a:ext uri="{FF2B5EF4-FFF2-40B4-BE49-F238E27FC236}">
                <a16:creationId xmlns:a16="http://schemas.microsoft.com/office/drawing/2014/main" id="{C20D5E80-1AA3-43CD-BB23-270939A3E49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0094">
            <a:off x="3621481" y="768674"/>
            <a:ext cx="4861337" cy="26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huntleyandpalmers.org.uk/asset_arena/image/2000/rm/rm/rm-rm-1947_292_5~1_968-i-00-000.jpg">
            <a:extLst>
              <a:ext uri="{FF2B5EF4-FFF2-40B4-BE49-F238E27FC236}">
                <a16:creationId xmlns:a16="http://schemas.microsoft.com/office/drawing/2014/main" id="{99A7B3B7-1123-4F1A-94D8-56D9805E29A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5686">
            <a:off x="905284" y="2342060"/>
            <a:ext cx="3159822" cy="37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E5E15-8E22-4893-B4F2-6AD605D888DE}"/>
              </a:ext>
            </a:extLst>
          </p:cNvPr>
          <p:cNvSpPr/>
          <p:nvPr/>
        </p:nvSpPr>
        <p:spPr>
          <a:xfrm>
            <a:off x="0" y="6229979"/>
            <a:ext cx="500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Food Rationing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5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260F5-D176-45C8-87C5-8AAB4DBAF4C2}"/>
              </a:ext>
            </a:extLst>
          </p:cNvPr>
          <p:cNvSpPr/>
          <p:nvPr/>
        </p:nvSpPr>
        <p:spPr>
          <a:xfrm>
            <a:off x="-385" y="787660"/>
            <a:ext cx="9229193" cy="45704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Now complete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The ‘Diamond 9’ activity.</a:t>
            </a:r>
          </a:p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Place the facts in the order that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YOU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think is important.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6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C616217-87B7-4C49-9200-0D822B2B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9" y="842169"/>
            <a:ext cx="7768585" cy="51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2778740-AB5A-4261-BCF2-15A691F7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6" y="647812"/>
            <a:ext cx="3003586" cy="1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CB67F-285E-40B6-AF17-204680272EA5}"/>
              </a:ext>
            </a:extLst>
          </p:cNvPr>
          <p:cNvSpPr txBox="1"/>
          <p:nvPr/>
        </p:nvSpPr>
        <p:spPr>
          <a:xfrm>
            <a:off x="3848986" y="1743739"/>
            <a:ext cx="434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Around 40 000 British civilians were killed as a result of German bombing raids during WWII</a:t>
            </a:r>
          </a:p>
        </p:txBody>
      </p:sp>
    </p:spTree>
    <p:extLst>
      <p:ext uri="{BB962C8B-B14F-4D97-AF65-F5344CB8AC3E}">
        <p14:creationId xmlns:p14="http://schemas.microsoft.com/office/powerpoint/2010/main" val="310578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humbs3.ebaystatic.com/d/l225/pict/401002258388_1.jpg">
            <a:extLst>
              <a:ext uri="{FF2B5EF4-FFF2-40B4-BE49-F238E27FC236}">
                <a16:creationId xmlns:a16="http://schemas.microsoft.com/office/drawing/2014/main" id="{3D70233C-CE1C-429E-82E4-58931EC4C6B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16263">
            <a:off x="685799" y="1058551"/>
            <a:ext cx="4229101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s-media-cache-ak0.pinimg.com/736x/b6/dc/30/b6dc308847b5295d1509c5b5b32fc188.jpg">
            <a:extLst>
              <a:ext uri="{FF2B5EF4-FFF2-40B4-BE49-F238E27FC236}">
                <a16:creationId xmlns:a16="http://schemas.microsoft.com/office/drawing/2014/main" id="{E5EFD6B5-2B8E-44E0-AE1A-A2C4236FD24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099" y="2357436"/>
            <a:ext cx="4135817" cy="37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53286E-11CD-47BF-A160-4D50B634188B}"/>
              </a:ext>
            </a:extLst>
          </p:cNvPr>
          <p:cNvSpPr/>
          <p:nvPr/>
        </p:nvSpPr>
        <p:spPr>
          <a:xfrm>
            <a:off x="2297846" y="-102223"/>
            <a:ext cx="6950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Issue Anderson Shelters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0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F8EBB94-3630-4D87-B0A5-C8712AB6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70">
            <a:off x="4152542" y="903767"/>
            <a:ext cx="4572996" cy="3695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ildren being pulled out of rubble ww2">
            <a:extLst>
              <a:ext uri="{FF2B5EF4-FFF2-40B4-BE49-F238E27FC236}">
                <a16:creationId xmlns:a16="http://schemas.microsoft.com/office/drawing/2014/main" id="{DA4D9B03-DC76-4EAE-8547-2A1645C0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" y="1913860"/>
            <a:ext cx="3726508" cy="4440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85C0CE9-9697-4039-86FF-8C955186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720">
            <a:off x="875789" y="504797"/>
            <a:ext cx="3082778" cy="17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4F262-3701-4617-B30E-A1FF0D37B7DA}"/>
              </a:ext>
            </a:extLst>
          </p:cNvPr>
          <p:cNvSpPr txBox="1"/>
          <p:nvPr/>
        </p:nvSpPr>
        <p:spPr>
          <a:xfrm>
            <a:off x="4572000" y="1371185"/>
            <a:ext cx="434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Children were in as much danger during bombing raids as adults.</a:t>
            </a:r>
          </a:p>
        </p:txBody>
      </p:sp>
    </p:spTree>
    <p:extLst>
      <p:ext uri="{BB962C8B-B14F-4D97-AF65-F5344CB8AC3E}">
        <p14:creationId xmlns:p14="http://schemas.microsoft.com/office/powerpoint/2010/main" val="358916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istory.co.uk/sites/default/files/gallery/london_evacuees.jpg">
            <a:extLst>
              <a:ext uri="{FF2B5EF4-FFF2-40B4-BE49-F238E27FC236}">
                <a16:creationId xmlns:a16="http://schemas.microsoft.com/office/drawing/2014/main" id="{097A6271-FB08-4D63-BCC9-1EF040E61A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1359">
            <a:off x="900113" y="1157288"/>
            <a:ext cx="601503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E0259E-9F65-4385-89A4-5F473EBE99CB}"/>
              </a:ext>
            </a:extLst>
          </p:cNvPr>
          <p:cNvSpPr/>
          <p:nvPr/>
        </p:nvSpPr>
        <p:spPr>
          <a:xfrm>
            <a:off x="2474289" y="6273225"/>
            <a:ext cx="6669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Evacuation of children </a:t>
            </a:r>
            <a:endParaRPr lang="en-GB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9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825AA67D-67E1-4CDB-A70B-E39C3A92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996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E3E22CC3-6406-4452-A285-20362C5C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168"/>
            <a:ext cx="58578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038ABBA7-B373-4F9B-9EB2-C0B58B43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28" y="70607"/>
            <a:ext cx="3035090" cy="17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884D5B-E6F3-4194-9884-921730198B42}"/>
              </a:ext>
            </a:extLst>
          </p:cNvPr>
          <p:cNvSpPr txBox="1"/>
          <p:nvPr/>
        </p:nvSpPr>
        <p:spPr>
          <a:xfrm>
            <a:off x="460302" y="1477355"/>
            <a:ext cx="4348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Most of Britain’s war time supplies had </a:t>
            </a: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to be brought 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on ships from the Americas.</a:t>
            </a:r>
          </a:p>
        </p:txBody>
      </p:sp>
    </p:spTree>
    <p:extLst>
      <p:ext uri="{BB962C8B-B14F-4D97-AF65-F5344CB8AC3E}">
        <p14:creationId xmlns:p14="http://schemas.microsoft.com/office/powerpoint/2010/main" val="243575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resources.woodlands-junior.kent.sch.uk/homework/war/images/posters/poster05.jpg">
            <a:extLst>
              <a:ext uri="{FF2B5EF4-FFF2-40B4-BE49-F238E27FC236}">
                <a16:creationId xmlns:a16="http://schemas.microsoft.com/office/drawing/2014/main" id="{615BAE50-465D-4DAE-A411-7C9BBA74531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7813">
            <a:off x="4243388" y="1171575"/>
            <a:ext cx="3986211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rlv.zcache.co.uk/dig_for_victory_grow_your_own_american_ww1_poster-r705646b793824bbba95544733434f69a_wva_8byvr_324.jpg">
            <a:extLst>
              <a:ext uri="{FF2B5EF4-FFF2-40B4-BE49-F238E27FC236}">
                <a16:creationId xmlns:a16="http://schemas.microsoft.com/office/drawing/2014/main" id="{A5AA1A0D-A857-4FC6-B5AA-F93B8B5DED2B}"/>
              </a:ext>
            </a:extLst>
          </p:cNvPr>
          <p:cNvPicPr/>
          <p:nvPr/>
        </p:nvPicPr>
        <p:blipFill>
          <a:blip r:embed="rId4"/>
          <a:srcRect l="14000" r="12000"/>
          <a:stretch>
            <a:fillRect/>
          </a:stretch>
        </p:blipFill>
        <p:spPr bwMode="auto">
          <a:xfrm rot="20513325">
            <a:off x="856078" y="375801"/>
            <a:ext cx="3405529" cy="401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752D01-731C-4178-8566-7A84E3C67421}"/>
              </a:ext>
            </a:extLst>
          </p:cNvPr>
          <p:cNvSpPr/>
          <p:nvPr/>
        </p:nvSpPr>
        <p:spPr>
          <a:xfrm>
            <a:off x="122453" y="5780782"/>
            <a:ext cx="8899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Action: Encourage people to grow their own food</a:t>
            </a:r>
            <a:endParaRPr lang="en-GB" sz="24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9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8245E4BB-6199-4DBC-830B-7F2BC0BD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8" y="1967024"/>
            <a:ext cx="7119529" cy="43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00F1F764-4C49-49F2-8829-FCA9F8C9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0">
            <a:off x="551428" y="320387"/>
            <a:ext cx="3381918" cy="19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59F5E-E6CE-4EA4-95F7-4D0CE31CB983}"/>
              </a:ext>
            </a:extLst>
          </p:cNvPr>
          <p:cNvSpPr txBox="1"/>
          <p:nvPr/>
        </p:nvSpPr>
        <p:spPr>
          <a:xfrm>
            <a:off x="3625702" y="4040372"/>
            <a:ext cx="434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Gas attacks during World War I horrified both sides.</a:t>
            </a:r>
          </a:p>
        </p:txBody>
      </p:sp>
    </p:spTree>
    <p:extLst>
      <p:ext uri="{BB962C8B-B14F-4D97-AF65-F5344CB8AC3E}">
        <p14:creationId xmlns:p14="http://schemas.microsoft.com/office/powerpoint/2010/main" val="330300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211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Cooper Black</vt:lpstr>
      <vt:lpstr>Georgia Pro Cond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Sandford</dc:creator>
  <cp:lastModifiedBy>John Sandford</cp:lastModifiedBy>
  <cp:revision>21</cp:revision>
  <dcterms:created xsi:type="dcterms:W3CDTF">2018-04-03T08:16:25Z</dcterms:created>
  <dcterms:modified xsi:type="dcterms:W3CDTF">2020-03-31T08:34:04Z</dcterms:modified>
</cp:coreProperties>
</file>