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3" r:id="rId1"/>
  </p:sldMasterIdLst>
  <p:notesMasterIdLst>
    <p:notesMasterId r:id="rId16"/>
  </p:notesMasterIdLst>
  <p:sldIdLst>
    <p:sldId id="256" r:id="rId2"/>
    <p:sldId id="258" r:id="rId3"/>
    <p:sldId id="259" r:id="rId4"/>
    <p:sldId id="267" r:id="rId5"/>
    <p:sldId id="257" r:id="rId6"/>
    <p:sldId id="264" r:id="rId7"/>
    <p:sldId id="265" r:id="rId8"/>
    <p:sldId id="260" r:id="rId9"/>
    <p:sldId id="261" r:id="rId10"/>
    <p:sldId id="268" r:id="rId11"/>
    <p:sldId id="269" r:id="rId12"/>
    <p:sldId id="270" r:id="rId13"/>
    <p:sldId id="262" r:id="rId14"/>
    <p:sldId id="26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41" autoAdjust="0"/>
    <p:restoredTop sz="94660"/>
  </p:normalViewPr>
  <p:slideViewPr>
    <p:cSldViewPr snapToGrid="0">
      <p:cViewPr varScale="1">
        <p:scale>
          <a:sx n="98" d="100"/>
          <a:sy n="98" d="100"/>
        </p:scale>
        <p:origin x="4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E8B82F-901A-A143-8F48-FB4316F6B429}" type="datetimeFigureOut">
              <a:rPr lang="en-IE" smtClean="0"/>
              <a:t>01/05/2020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C166A-64FB-3448-B576-0E5EEB07FAE2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38456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7C166A-64FB-3448-B576-0E5EEB07FAE2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60460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606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710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1625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756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4446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280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309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386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097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186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641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479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157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140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549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038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559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hyperlink" Target="https://www.youtube.com/watch?v=z6DdFup_3s4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179DE42-5613-4B35-A1E6-6CCBAA13C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898B32-3891-4C3A-8F58-C5969D2E9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300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E4806D-B8F9-4679-A68A-9BD21C01A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7175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764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0730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3C195FC1-B568-4C72-9902-34CB35DDD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621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1788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4BE96B01-3929-432D-B8C2-ADBCB74C2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8954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A6FCDE6-CDE2-4C51-B18E-A95CFB679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6287" y="-8467"/>
            <a:ext cx="9175713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19136" y="1020871"/>
            <a:ext cx="6960759" cy="2849671"/>
          </a:xfrm>
        </p:spPr>
        <p:txBody>
          <a:bodyPr>
            <a:normAutofit/>
          </a:bodyPr>
          <a:lstStyle/>
          <a:p>
            <a:pPr algn="l"/>
            <a:r>
              <a:rPr lang="en-GB" sz="6000" dirty="0">
                <a:solidFill>
                  <a:srgbClr val="FFFFFF"/>
                </a:solidFill>
              </a:rPr>
              <a:t>Spring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48104" y="3962088"/>
            <a:ext cx="6112077" cy="1186108"/>
          </a:xfrm>
        </p:spPr>
        <p:txBody>
          <a:bodyPr>
            <a:normAutofit/>
          </a:bodyPr>
          <a:lstStyle/>
          <a:p>
            <a:pPr algn="l"/>
            <a:endParaRPr lang="en-GB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9D2E8756-2465-473A-BA2A-2DB1D6224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62562" y="3271487"/>
            <a:ext cx="220660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940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4352" y="349554"/>
            <a:ext cx="8596668" cy="1165738"/>
          </a:xfrm>
        </p:spPr>
        <p:txBody>
          <a:bodyPr>
            <a:normAutofit fontScale="90000"/>
          </a:bodyPr>
          <a:lstStyle/>
          <a:p>
            <a:r>
              <a:rPr lang="en-GB" dirty="0"/>
              <a:t>Look at the beautiful patterns of the dandelions clocks.</a:t>
            </a:r>
          </a:p>
        </p:txBody>
      </p:sp>
      <p:pic>
        <p:nvPicPr>
          <p:cNvPr id="1026" name="Picture 2" descr="4ac0ce28-3c10-4b59-964a-dc27febac164@EURP1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83" y="2168434"/>
            <a:ext cx="4197940" cy="419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04857" y="2534194"/>
            <a:ext cx="42976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Can you draw a pattern like one of these?</a:t>
            </a:r>
          </a:p>
        </p:txBody>
      </p:sp>
    </p:spTree>
    <p:extLst>
      <p:ext uri="{BB962C8B-B14F-4D97-AF65-F5344CB8AC3E}">
        <p14:creationId xmlns:p14="http://schemas.microsoft.com/office/powerpoint/2010/main" val="873792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387" y="0"/>
            <a:ext cx="8596668" cy="1502229"/>
          </a:xfrm>
        </p:spPr>
        <p:txBody>
          <a:bodyPr/>
          <a:lstStyle/>
          <a:p>
            <a:r>
              <a:rPr lang="en-GB" dirty="0"/>
              <a:t>Here’s another exciting fact about dandelions.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da71abc0-6eb2-4e71-b03b-166c41531218@EURP1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600" y="1290819"/>
            <a:ext cx="5335351" cy="533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9903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391" y="212992"/>
            <a:ext cx="2170369" cy="1320800"/>
          </a:xfrm>
        </p:spPr>
        <p:txBody>
          <a:bodyPr>
            <a:normAutofit fontScale="90000"/>
          </a:bodyPr>
          <a:lstStyle/>
          <a:p>
            <a:r>
              <a:rPr lang="en-GB" dirty="0"/>
              <a:t>Does this start to happen?</a:t>
            </a:r>
          </a:p>
        </p:txBody>
      </p:sp>
      <p:pic>
        <p:nvPicPr>
          <p:cNvPr id="3074" name="Picture 2" descr="035a817f-1f1d-4fda-9a4f-050a6640f552@EURP1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13" y="350877"/>
            <a:ext cx="6178731" cy="627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3031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086" y="2070846"/>
            <a:ext cx="4545149" cy="436657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Now you can watch Come Outside on Dandelions.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Auntie Mabel will tell you all about them!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GB" sz="2400" dirty="0">
                <a:hlinkClick r:id="rId2"/>
              </a:rPr>
              <a:t>https://www.youtube.com/watch?v=z6DdFup_3s4</a:t>
            </a: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Enjoy your learning!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B1932D-D7D8-DA4F-80EA-0946036A7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437" y="544247"/>
            <a:ext cx="5333061" cy="2999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66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7986" y="3935896"/>
            <a:ext cx="7583214" cy="2701387"/>
          </a:xfrm>
        </p:spPr>
        <p:txBody>
          <a:bodyPr>
            <a:normAutofit fontScale="92500" lnSpcReduction="20000"/>
          </a:bodyPr>
          <a:lstStyle/>
          <a:p>
            <a:r>
              <a:rPr lang="en-GB" sz="2400" dirty="0"/>
              <a:t>Please use this email address to send us some pictures of your work. Please put your child’s name in the subject field when sending the email.</a:t>
            </a:r>
          </a:p>
          <a:p>
            <a:endParaRPr lang="en-GB" sz="2400" dirty="0"/>
          </a:p>
          <a:p>
            <a:r>
              <a:rPr lang="en-GB" sz="2400" dirty="0"/>
              <a:t>p1@andrewsmps.com </a:t>
            </a:r>
          </a:p>
          <a:p>
            <a:endParaRPr lang="en-GB" sz="2400" dirty="0"/>
          </a:p>
          <a:p>
            <a:r>
              <a:rPr lang="en-GB" sz="2400" dirty="0"/>
              <a:t>We can’t wait to see what you have been up to!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73972" y="204952"/>
            <a:ext cx="4813738" cy="361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83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Picture 4" descr="A boy standing in front of a tree&#10;&#10;Description automatically generated">
            <a:extLst>
              <a:ext uri="{FF2B5EF4-FFF2-40B4-BE49-F238E27FC236}">
                <a16:creationId xmlns:a16="http://schemas.microsoft.com/office/drawing/2014/main" id="{E45C473F-FA31-8448-B722-73E7E4962F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90"/>
          <a:stretch/>
        </p:blipFill>
        <p:spPr>
          <a:xfrm>
            <a:off x="3820613" y="-22665"/>
            <a:ext cx="4866243" cy="6858001"/>
          </a:xfrm>
          <a:custGeom>
            <a:avLst/>
            <a:gdLst/>
            <a:ahLst/>
            <a:cxnLst/>
            <a:rect l="l" t="t" r="r" b="b"/>
            <a:pathLst>
              <a:path w="4866243" h="6858001">
                <a:moveTo>
                  <a:pt x="379987" y="0"/>
                </a:moveTo>
                <a:lnTo>
                  <a:pt x="3441752" y="0"/>
                </a:lnTo>
                <a:lnTo>
                  <a:pt x="4866243" y="4518556"/>
                </a:lnTo>
                <a:lnTo>
                  <a:pt x="3101811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94263"/>
            <a:ext cx="4054717" cy="16463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 dirty="0"/>
              <a:t>Horse Chestnut Tree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09" y="2619938"/>
            <a:ext cx="3430341" cy="277369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Hello P1! </a:t>
            </a:r>
          </a:p>
          <a:p>
            <a:pPr>
              <a:lnSpc>
                <a:spcPct val="90000"/>
              </a:lnSpc>
            </a:pPr>
            <a:r>
              <a:rPr lang="en-US" dirty="0"/>
              <a:t>Do you remember looking at the sticky buds on the Horse Chestnut tree in the playground? The sticky buds have grown and now look like this! </a:t>
            </a:r>
          </a:p>
        </p:txBody>
      </p:sp>
      <p:pic>
        <p:nvPicPr>
          <p:cNvPr id="7" name="Picture 6" descr="A person standing in front of a banana tree&#10;&#10;Description automatically generated">
            <a:extLst>
              <a:ext uri="{FF2B5EF4-FFF2-40B4-BE49-F238E27FC236}">
                <a16:creationId xmlns:a16="http://schemas.microsoft.com/office/drawing/2014/main" id="{8A8E3129-65DA-104F-A6A2-38F130C710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44"/>
          <a:stretch/>
        </p:blipFill>
        <p:spPr>
          <a:xfrm>
            <a:off x="6739576" y="-22666"/>
            <a:ext cx="5028061" cy="6858001"/>
          </a:xfrm>
          <a:custGeom>
            <a:avLst/>
            <a:gdLst/>
            <a:ahLst/>
            <a:cxnLst/>
            <a:rect l="l" t="t" r="r" b="b"/>
            <a:pathLst>
              <a:path w="5028061" h="6858001">
                <a:moveTo>
                  <a:pt x="339940" y="0"/>
                </a:moveTo>
                <a:lnTo>
                  <a:pt x="5028061" y="0"/>
                </a:lnTo>
                <a:lnTo>
                  <a:pt x="5028061" y="6858001"/>
                </a:lnTo>
                <a:lnTo>
                  <a:pt x="0" y="6858001"/>
                </a:lnTo>
                <a:lnTo>
                  <a:pt x="1761483" y="4522467"/>
                </a:lnTo>
                <a:lnTo>
                  <a:pt x="1765287" y="4521267"/>
                </a:lnTo>
                <a:lnTo>
                  <a:pt x="1764431" y="4518557"/>
                </a:lnTo>
                <a:lnTo>
                  <a:pt x="1765286" y="4517424"/>
                </a:lnTo>
                <a:lnTo>
                  <a:pt x="1763696" y="4516225"/>
                </a:lnTo>
                <a:close/>
              </a:path>
            </a:pathLst>
          </a:custGeom>
        </p:spPr>
      </p:pic>
      <p:sp>
        <p:nvSpPr>
          <p:cNvPr id="24" name="Freeform 33">
            <a:extLst>
              <a:ext uri="{FF2B5EF4-FFF2-40B4-BE49-F238E27FC236}">
                <a16:creationId xmlns:a16="http://schemas.microsoft.com/office/drawing/2014/main" id="{5FFF5FE3-4BE3-4883-B621-BCC7F79A8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66095" y="9620"/>
            <a:ext cx="1757770" cy="6871044"/>
          </a:xfrm>
          <a:custGeom>
            <a:avLst/>
            <a:gdLst>
              <a:gd name="connsiteX0" fmla="*/ 0 w 1839432"/>
              <a:gd name="connsiteY0" fmla="*/ 0 h 6889898"/>
              <a:gd name="connsiteX1" fmla="*/ 1839432 w 1839432"/>
              <a:gd name="connsiteY1" fmla="*/ 5741582 h 6889898"/>
              <a:gd name="connsiteX2" fmla="*/ 138223 w 1839432"/>
              <a:gd name="connsiteY2" fmla="*/ 6889898 h 6889898"/>
              <a:gd name="connsiteX3" fmla="*/ 138223 w 1839432"/>
              <a:gd name="connsiteY3" fmla="*/ 6889898 h 6889898"/>
              <a:gd name="connsiteX0" fmla="*/ 229422 w 1701209"/>
              <a:gd name="connsiteY0" fmla="*/ 0 h 6871044"/>
              <a:gd name="connsiteX1" fmla="*/ 1701209 w 1701209"/>
              <a:gd name="connsiteY1" fmla="*/ 5722728 h 6871044"/>
              <a:gd name="connsiteX2" fmla="*/ 0 w 1701209"/>
              <a:gd name="connsiteY2" fmla="*/ 6871044 h 6871044"/>
              <a:gd name="connsiteX3" fmla="*/ 0 w 1701209"/>
              <a:gd name="connsiteY3" fmla="*/ 6871044 h 6871044"/>
              <a:gd name="connsiteX0" fmla="*/ 229422 w 1644648"/>
              <a:gd name="connsiteY0" fmla="*/ 0 h 6871044"/>
              <a:gd name="connsiteX1" fmla="*/ 1644648 w 1644648"/>
              <a:gd name="connsiteY1" fmla="*/ 4478390 h 6871044"/>
              <a:gd name="connsiteX2" fmla="*/ 0 w 1644648"/>
              <a:gd name="connsiteY2" fmla="*/ 6871044 h 6871044"/>
              <a:gd name="connsiteX3" fmla="*/ 0 w 1644648"/>
              <a:gd name="connsiteY3" fmla="*/ 6871044 h 6871044"/>
              <a:gd name="connsiteX0" fmla="*/ 375694 w 1790920"/>
              <a:gd name="connsiteY0" fmla="*/ 0 h 7043462"/>
              <a:gd name="connsiteX1" fmla="*/ 1790920 w 1790920"/>
              <a:gd name="connsiteY1" fmla="*/ 4478390 h 7043462"/>
              <a:gd name="connsiteX2" fmla="*/ 146272 w 1790920"/>
              <a:gd name="connsiteY2" fmla="*/ 6871044 h 7043462"/>
              <a:gd name="connsiteX3" fmla="*/ 61431 w 1790920"/>
              <a:gd name="connsiteY3" fmla="*/ 6852191 h 7043462"/>
              <a:gd name="connsiteX0" fmla="*/ 229422 w 1644648"/>
              <a:gd name="connsiteY0" fmla="*/ 0 h 6871044"/>
              <a:gd name="connsiteX1" fmla="*/ 1644648 w 1644648"/>
              <a:gd name="connsiteY1" fmla="*/ 4478390 h 6871044"/>
              <a:gd name="connsiteX2" fmla="*/ 0 w 1644648"/>
              <a:gd name="connsiteY2" fmla="*/ 6871044 h 6871044"/>
              <a:gd name="connsiteX0" fmla="*/ 342544 w 1757770"/>
              <a:gd name="connsiteY0" fmla="*/ 0 h 6871044"/>
              <a:gd name="connsiteX1" fmla="*/ 1757770 w 1757770"/>
              <a:gd name="connsiteY1" fmla="*/ 4478390 h 6871044"/>
              <a:gd name="connsiteX2" fmla="*/ 0 w 1757770"/>
              <a:gd name="connsiteY2" fmla="*/ 6871044 h 6871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7770" h="6871044">
                <a:moveTo>
                  <a:pt x="342544" y="0"/>
                </a:moveTo>
                <a:lnTo>
                  <a:pt x="1757770" y="4478390"/>
                </a:lnTo>
                <a:cubicBezTo>
                  <a:pt x="1209554" y="5275941"/>
                  <a:pt x="288248" y="6475411"/>
                  <a:pt x="0" y="6871044"/>
                </a:cubicBezTo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B7C7B44-2259-4A13-BF03-77E2DC41F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DCEEBD3-9FF2-4C2B-818D-8260B0A78D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5">
            <a:extLst>
              <a:ext uri="{FF2B5EF4-FFF2-40B4-BE49-F238E27FC236}">
                <a16:creationId xmlns:a16="http://schemas.microsoft.com/office/drawing/2014/main" id="{1A51775E-07E4-4557-A9CA-D9591D5D4F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Isosceles Triangle 24">
            <a:extLst>
              <a:ext uri="{FF2B5EF4-FFF2-40B4-BE49-F238E27FC236}">
                <a16:creationId xmlns:a16="http://schemas.microsoft.com/office/drawing/2014/main" id="{BD52CAFA-5795-42F8-BF45-D693E933D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28EABC85-01F3-4E3E-B568-A8DCCCD91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8">
            <a:extLst>
              <a:ext uri="{FF2B5EF4-FFF2-40B4-BE49-F238E27FC236}">
                <a16:creationId xmlns:a16="http://schemas.microsoft.com/office/drawing/2014/main" id="{0E010D23-06C9-4F07-A6C6-2289A8216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9">
            <a:extLst>
              <a:ext uri="{FF2B5EF4-FFF2-40B4-BE49-F238E27FC236}">
                <a16:creationId xmlns:a16="http://schemas.microsoft.com/office/drawing/2014/main" id="{818B1222-1879-4E9D-B610-741FB6FED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Isosceles Triangle 29">
            <a:extLst>
              <a:ext uri="{FF2B5EF4-FFF2-40B4-BE49-F238E27FC236}">
                <a16:creationId xmlns:a16="http://schemas.microsoft.com/office/drawing/2014/main" id="{6CDD31BD-3A58-46DA-AB95-DF9A2A3F5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44383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Picture 4" descr="A group of people standing in front of a tree&#10;&#10;Description automatically generated">
            <a:extLst>
              <a:ext uri="{FF2B5EF4-FFF2-40B4-BE49-F238E27FC236}">
                <a16:creationId xmlns:a16="http://schemas.microsoft.com/office/drawing/2014/main" id="{A2AF2F49-D685-A84C-9E2E-E52356E6CF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51" r="6278" b="36299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953" y="678907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dirty="0"/>
              <a:t>Apple blossom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050831"/>
            <a:ext cx="4079721" cy="109690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r"/>
            <a:r>
              <a:rPr lang="en-US" dirty="0"/>
              <a:t>Our apple tree in the playground is full of blossom. It is very pretty. I wonder how many apples will be on it this year?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28722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Picture 4" descr="A picture containing outdoor, green, person, man&#10;&#10;Description automatically generated">
            <a:extLst>
              <a:ext uri="{FF2B5EF4-FFF2-40B4-BE49-F238E27FC236}">
                <a16:creationId xmlns:a16="http://schemas.microsoft.com/office/drawing/2014/main" id="{133544D9-8D5E-A044-AAE7-B8EBB400A3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6" t="9091" r="17513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9F0946-D7AD-C244-A16E-7BA06AD64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4100"/>
              <a:t>Look at the blossom on the apple trees in our orchard.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DCD261-43C1-284C-AD80-5163219D0825}"/>
              </a:ext>
            </a:extLst>
          </p:cNvPr>
          <p:cNvSpPr txBox="1"/>
          <p:nvPr/>
        </p:nvSpPr>
        <p:spPr>
          <a:xfrm>
            <a:off x="412799" y="4393780"/>
            <a:ext cx="4353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IE" sz="2000" dirty="0">
                <a:solidFill>
                  <a:schemeClr val="accent1">
                    <a:lumMod val="75000"/>
                  </a:schemeClr>
                </a:solidFill>
              </a:rPr>
              <a:t>Do you remember collecting the apples just after you started P1? </a:t>
            </a:r>
          </a:p>
        </p:txBody>
      </p:sp>
    </p:spTree>
    <p:extLst>
      <p:ext uri="{BB962C8B-B14F-4D97-AF65-F5344CB8AC3E}">
        <p14:creationId xmlns:p14="http://schemas.microsoft.com/office/powerpoint/2010/main" val="2523985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6" name="Picture 5" descr="A path with trees on the side of a road&#10;&#10;Description automatically generated">
            <a:extLst>
              <a:ext uri="{FF2B5EF4-FFF2-40B4-BE49-F238E27FC236}">
                <a16:creationId xmlns:a16="http://schemas.microsoft.com/office/drawing/2014/main" id="{1B1B6139-7555-C84D-B68A-38B1D7D755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12806" b="2817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dirty="0"/>
              <a:t>Dandelions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050831"/>
            <a:ext cx="4079721" cy="10969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endParaRPr lang="en-US" sz="1600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0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2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4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6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8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0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57371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0201" y="4477407"/>
            <a:ext cx="8596668" cy="2144112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There are lots of dandelions growing in our playground.</a:t>
            </a:r>
          </a:p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A fun way of learning about seed dispersal is to go out looking for dandelions. You may even have some growing in your garden.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64E37B-6528-2242-9BE4-D0237E5DD87A}"/>
              </a:ext>
            </a:extLst>
          </p:cNvPr>
          <p:cNvSpPr txBox="1"/>
          <p:nvPr/>
        </p:nvSpPr>
        <p:spPr>
          <a:xfrm rot="20263713">
            <a:off x="4166253" y="1086718"/>
            <a:ext cx="485029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Can you find out some facts about dandelions? </a:t>
            </a:r>
          </a:p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GB" sz="2400" dirty="0" err="1">
                <a:solidFill>
                  <a:schemeClr val="accent2">
                    <a:lumMod val="75000"/>
                  </a:schemeClr>
                </a:solidFill>
              </a:rPr>
              <a:t>e.g</a:t>
            </a:r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: Dandelions are weeds not flowers.) </a:t>
            </a:r>
          </a:p>
          <a:p>
            <a:endParaRPr lang="en-IE" dirty="0"/>
          </a:p>
        </p:txBody>
      </p:sp>
      <p:pic>
        <p:nvPicPr>
          <p:cNvPr id="7" name="Picture 6" descr="A path with trees on the side of a road&#10;&#10;Description automatically generated">
            <a:extLst>
              <a:ext uri="{FF2B5EF4-FFF2-40B4-BE49-F238E27FC236}">
                <a16:creationId xmlns:a16="http://schemas.microsoft.com/office/drawing/2014/main" id="{4D2136CE-F2D2-ED48-8544-82FFE5247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72" y="236481"/>
            <a:ext cx="3294562" cy="3992156"/>
          </a:xfrm>
          <a:prstGeom prst="rect">
            <a:avLst/>
          </a:prstGeom>
        </p:spPr>
      </p:pic>
      <p:pic>
        <p:nvPicPr>
          <p:cNvPr id="9" name="Picture 8" descr="A close up of a green field&#10;&#10;Description automatically generated">
            <a:extLst>
              <a:ext uri="{FF2B5EF4-FFF2-40B4-BE49-F238E27FC236}">
                <a16:creationId xmlns:a16="http://schemas.microsoft.com/office/drawing/2014/main" id="{424E9917-26AA-F746-ACC5-CE87408A3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1784" y="1650637"/>
            <a:ext cx="2667544" cy="355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56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8028" y="278183"/>
            <a:ext cx="4007870" cy="3726258"/>
          </a:xfrm>
        </p:spPr>
        <p:txBody>
          <a:bodyPr>
            <a:normAutofit/>
          </a:bodyPr>
          <a:lstStyle/>
          <a:p>
            <a:endParaRPr lang="en-GB" sz="2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Pick one from the base of the stem. Look at it carefully. There are so many yellow petals. Can you try to guess how many you can see?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99545" y="4004441"/>
            <a:ext cx="63535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Is the stem long or short?</a:t>
            </a:r>
          </a:p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What shape are the leaves?</a:t>
            </a:r>
          </a:p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How are they different from daffodil leaves?</a:t>
            </a:r>
          </a:p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Can you draw or paint the dandelion? How about drawing it with chalk on the ground?</a:t>
            </a:r>
          </a:p>
          <a:p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 descr="Daffodil Leaves, Daffodils, Flower, Leaves, Steng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561" y="3150361"/>
            <a:ext cx="2346674" cy="352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 up of a flower garden&#10;&#10;Description automatically generated">
            <a:extLst>
              <a:ext uri="{FF2B5EF4-FFF2-40B4-BE49-F238E27FC236}">
                <a16:creationId xmlns:a16="http://schemas.microsoft.com/office/drawing/2014/main" id="{128A1D70-994D-1C47-A11E-AA7E8F9C4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335" y="278183"/>
            <a:ext cx="2575356" cy="343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35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1247" y="799223"/>
            <a:ext cx="6315677" cy="5506984"/>
          </a:xfrm>
        </p:spPr>
        <p:txBody>
          <a:bodyPr>
            <a:normAutofit/>
          </a:bodyPr>
          <a:lstStyle/>
          <a:p>
            <a:pPr algn="ctr"/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Collect a few dandelions.</a:t>
            </a:r>
          </a:p>
          <a:p>
            <a:pPr algn="ctr"/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Look at the length of their stems.</a:t>
            </a:r>
          </a:p>
          <a:p>
            <a:pPr algn="ctr"/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Can you put them in order from shortest to longest?</a:t>
            </a:r>
          </a:p>
          <a:p>
            <a:pPr algn="ctr"/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Can you take a photograph and send it to us?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Put your dandelions into a pot of water and observe them for a few days.</a:t>
            </a:r>
          </a:p>
          <a:p>
            <a:pPr algn="ctr"/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What happens to them?</a:t>
            </a:r>
          </a:p>
        </p:txBody>
      </p:sp>
      <p:pic>
        <p:nvPicPr>
          <p:cNvPr id="4" name="Picture 3" descr="A close up of a flower garden&#10;&#10;Description automatically generated">
            <a:extLst>
              <a:ext uri="{FF2B5EF4-FFF2-40B4-BE49-F238E27FC236}">
                <a16:creationId xmlns:a16="http://schemas.microsoft.com/office/drawing/2014/main" id="{0DA0FB6D-7278-4E46-A3F8-13843537A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289" y="987013"/>
            <a:ext cx="3662981" cy="488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342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18936" y="337351"/>
            <a:ext cx="5617487" cy="4485660"/>
          </a:xfrm>
        </p:spPr>
        <p:txBody>
          <a:bodyPr>
            <a:normAutofit/>
          </a:bodyPr>
          <a:lstStyle/>
          <a:p>
            <a:r>
              <a:rPr lang="en-GB" sz="2400" dirty="0"/>
              <a:t>Have any seeds appeared? They are like little parachutes which float through the air, carried by the wind to settle on the ground somewhere else.</a:t>
            </a:r>
          </a:p>
          <a:p>
            <a:r>
              <a:rPr lang="en-GB" sz="2400" b="1" u="sng" dirty="0">
                <a:solidFill>
                  <a:schemeClr val="accent2">
                    <a:lumMod val="75000"/>
                  </a:schemeClr>
                </a:solidFill>
              </a:rPr>
              <a:t>This is called seed dispersal</a:t>
            </a:r>
          </a:p>
          <a:p>
            <a:endParaRPr lang="en-GB" sz="2400" b="1" u="sng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GB" sz="2400" dirty="0">
                <a:solidFill>
                  <a:schemeClr val="accent2">
                    <a:lumMod val="75000"/>
                  </a:schemeClr>
                </a:solidFill>
              </a:rPr>
              <a:t>Why don’t you take your seeds and blow them in the air and watch them be carried away by the wind.</a:t>
            </a:r>
          </a:p>
        </p:txBody>
      </p:sp>
      <p:pic>
        <p:nvPicPr>
          <p:cNvPr id="4" name="Picture 3" descr="A picture containing grass, outdoor, field, ball&#10;&#10;Description automatically generated">
            <a:extLst>
              <a:ext uri="{FF2B5EF4-FFF2-40B4-BE49-F238E27FC236}">
                <a16:creationId xmlns:a16="http://schemas.microsoft.com/office/drawing/2014/main" id="{54697EA4-8E73-2744-A7ED-53D1B4FC0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68" y="337351"/>
            <a:ext cx="2825242" cy="3766989"/>
          </a:xfrm>
          <a:prstGeom prst="rect">
            <a:avLst/>
          </a:prstGeom>
        </p:spPr>
      </p:pic>
      <p:pic>
        <p:nvPicPr>
          <p:cNvPr id="6" name="Picture 5" descr="A person standing in a parking lot&#10;&#10;Description automatically generated">
            <a:extLst>
              <a:ext uri="{FF2B5EF4-FFF2-40B4-BE49-F238E27FC236}">
                <a16:creationId xmlns:a16="http://schemas.microsoft.com/office/drawing/2014/main" id="{5A7153E2-9CB3-6C46-AE51-73123BE79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760" y="2477763"/>
            <a:ext cx="3030072" cy="404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836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446</Words>
  <Application>Microsoft Macintosh PowerPoint</Application>
  <PresentationFormat>Widescreen</PresentationFormat>
  <Paragraphs>47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Trebuchet MS</vt:lpstr>
      <vt:lpstr>Wingdings 3</vt:lpstr>
      <vt:lpstr>Facet</vt:lpstr>
      <vt:lpstr>Spring</vt:lpstr>
      <vt:lpstr>Horse Chestnut Tree </vt:lpstr>
      <vt:lpstr>Apple blossom </vt:lpstr>
      <vt:lpstr>Look at the blossom on the apple trees in our orchard.</vt:lpstr>
      <vt:lpstr>Dandelions</vt:lpstr>
      <vt:lpstr>PowerPoint Presentation</vt:lpstr>
      <vt:lpstr>PowerPoint Presentation</vt:lpstr>
      <vt:lpstr>PowerPoint Presentation</vt:lpstr>
      <vt:lpstr>PowerPoint Presentation</vt:lpstr>
      <vt:lpstr>Look at the beautiful patterns of the dandelions clocks.</vt:lpstr>
      <vt:lpstr>Here’s another exciting fact about dandelions.</vt:lpstr>
      <vt:lpstr>Does this start to happen?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</dc:title>
  <dc:creator>Alison Bovill</dc:creator>
  <cp:lastModifiedBy>Alison Bovill</cp:lastModifiedBy>
  <cp:revision>4</cp:revision>
  <dcterms:created xsi:type="dcterms:W3CDTF">2020-05-01T00:20:24Z</dcterms:created>
  <dcterms:modified xsi:type="dcterms:W3CDTF">2020-05-01T17:22:33Z</dcterms:modified>
</cp:coreProperties>
</file>