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1" r:id="rId9"/>
    <p:sldId id="262" r:id="rId10"/>
    <p:sldId id="266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6" autoAdjust="0"/>
    <p:restoredTop sz="94660"/>
  </p:normalViewPr>
  <p:slideViewPr>
    <p:cSldViewPr snapToGrid="0">
      <p:cViewPr varScale="1">
        <p:scale>
          <a:sx n="97" d="100"/>
          <a:sy n="97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8B82F-901A-A143-8F48-FB4316F6B429}" type="datetimeFigureOut">
              <a:rPr lang="en-IE" smtClean="0"/>
              <a:t>26/04/2020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C166A-64FB-3448-B576-0E5EEB07FA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845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C166A-64FB-3448-B576-0E5EEB07FA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046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0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1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62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5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44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8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8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5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4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4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3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5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youtu.be/41jx0Ljy23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youtu.be/c5vc1-ssBns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GB" sz="6000" dirty="0">
                <a:solidFill>
                  <a:srgbClr val="FFFFFF"/>
                </a:solidFill>
              </a:rPr>
              <a:t>Spring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112077" cy="1186108"/>
          </a:xfrm>
        </p:spPr>
        <p:txBody>
          <a:bodyPr>
            <a:normAutofit/>
          </a:bodyPr>
          <a:lstStyle/>
          <a:p>
            <a:pPr algn="l"/>
            <a:endParaRPr lang="en-GB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F9B13-7EEA-3C4B-B4C6-F5B1856B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570" y="1152938"/>
            <a:ext cx="3894665" cy="4770783"/>
          </a:xfrm>
        </p:spPr>
        <p:txBody>
          <a:bodyPr>
            <a:normAutofit/>
          </a:bodyPr>
          <a:lstStyle/>
          <a:p>
            <a:r>
              <a:rPr lang="en-IE" sz="2400" dirty="0"/>
              <a:t>Mrs Bovill was very excited to get a new tree for her garden! </a:t>
            </a:r>
          </a:p>
          <a:p>
            <a:endParaRPr lang="en-IE" sz="2400" dirty="0"/>
          </a:p>
          <a:p>
            <a:r>
              <a:rPr lang="en-IE" sz="2400" dirty="0"/>
              <a:t>She has taken some pictures. Can you look at the photo very carefully and draw a picture of the leaf?</a:t>
            </a:r>
          </a:p>
        </p:txBody>
      </p:sp>
      <p:pic>
        <p:nvPicPr>
          <p:cNvPr id="5" name="Picture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63B578B8-16D2-B046-B9FC-CB89EB02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4" t="3986" r="22353"/>
          <a:stretch/>
        </p:blipFill>
        <p:spPr>
          <a:xfrm rot="5400000">
            <a:off x="7266308" y="179857"/>
            <a:ext cx="4390759" cy="4938432"/>
          </a:xfrm>
          <a:prstGeom prst="rect">
            <a:avLst/>
          </a:prstGeom>
        </p:spPr>
      </p:pic>
      <p:pic>
        <p:nvPicPr>
          <p:cNvPr id="7" name="Picture 6" descr="A close up of a green plant&#10;&#10;Description automatically generated">
            <a:extLst>
              <a:ext uri="{FF2B5EF4-FFF2-40B4-BE49-F238E27FC236}">
                <a16:creationId xmlns:a16="http://schemas.microsoft.com/office/drawing/2014/main" id="{DC9D7B05-D7AF-614B-AB63-34AC909F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7484" y="2358049"/>
            <a:ext cx="4624295" cy="34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7986" y="3935896"/>
            <a:ext cx="7583214" cy="2701387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Please use this email address to send us some pictures of your work. Please put your child’s name in the subject field when sending the email.</a:t>
            </a:r>
          </a:p>
          <a:p>
            <a:endParaRPr lang="en-GB" sz="2400" dirty="0"/>
          </a:p>
          <a:p>
            <a:r>
              <a:rPr lang="en-GB" sz="2400" dirty="0"/>
              <a:t>p1@andrewsmps.com </a:t>
            </a:r>
          </a:p>
          <a:p>
            <a:endParaRPr lang="en-GB" sz="2400" dirty="0"/>
          </a:p>
          <a:p>
            <a:r>
              <a:rPr lang="en-GB" sz="2400" dirty="0"/>
              <a:t>We can’t wait to see what you have been up to!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3972" y="204952"/>
            <a:ext cx="4813738" cy="36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r="7353" b="1517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Spring challenge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6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737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762" y="177801"/>
            <a:ext cx="8534401" cy="973082"/>
          </a:xfrm>
        </p:spPr>
        <p:txBody>
          <a:bodyPr/>
          <a:lstStyle/>
          <a:p>
            <a:pPr algn="ctr"/>
            <a:r>
              <a:rPr lang="en-GB" dirty="0"/>
              <a:t>Spring challenge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237" y="1324303"/>
            <a:ext cx="5511636" cy="4805855"/>
          </a:xfrm>
        </p:spPr>
        <p:txBody>
          <a:bodyPr>
            <a:noAutofit/>
          </a:bodyPr>
          <a:lstStyle/>
          <a:p>
            <a:r>
              <a:rPr lang="en-GB" sz="2400" dirty="0"/>
              <a:t>Hello P1! </a:t>
            </a:r>
          </a:p>
          <a:p>
            <a:r>
              <a:rPr lang="en-GB" sz="2400" dirty="0"/>
              <a:t>Mrs Knaggs and Mrs Bovill have been enjoying the good weather. We hope you have too.</a:t>
            </a:r>
          </a:p>
          <a:p>
            <a:r>
              <a:rPr lang="en-GB" sz="2400" dirty="0"/>
              <a:t>We have spotted lots of signs of Spring in our gardens and on our walks. We have taken lots of photographs. Let’s have some fun with them. </a:t>
            </a:r>
          </a:p>
          <a:p>
            <a:r>
              <a:rPr lang="en-GB" sz="2400" dirty="0"/>
              <a:t>We have set you this Spring Challenge. There are photos to look at and questions to answer. </a:t>
            </a:r>
          </a:p>
        </p:txBody>
      </p:sp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95FBF571-6A1A-7A49-848E-10ED2B70D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2" r="6666"/>
          <a:stretch/>
        </p:blipFill>
        <p:spPr>
          <a:xfrm rot="5400000">
            <a:off x="6232356" y="1355076"/>
            <a:ext cx="3036172" cy="2974626"/>
          </a:xfrm>
          <a:prstGeom prst="rect">
            <a:avLst/>
          </a:prstGeom>
        </p:spPr>
      </p:pic>
      <p:pic>
        <p:nvPicPr>
          <p:cNvPr id="7" name="Picture 6" descr="A person standing in front of a tree posing for the camera&#10;&#10;Description automatically generated">
            <a:extLst>
              <a:ext uri="{FF2B5EF4-FFF2-40B4-BE49-F238E27FC236}">
                <a16:creationId xmlns:a16="http://schemas.microsoft.com/office/drawing/2014/main" id="{BE20B3A0-B799-1844-878F-75CADF70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670" y="3567953"/>
            <a:ext cx="3717365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22" y="225097"/>
            <a:ext cx="8534401" cy="705069"/>
          </a:xfrm>
        </p:spPr>
        <p:txBody>
          <a:bodyPr/>
          <a:lstStyle/>
          <a:p>
            <a:pPr algn="ctr"/>
            <a:r>
              <a:rPr lang="en-GB" b="1" u="sng" dirty="0"/>
              <a:t>Sheep</a:t>
            </a:r>
            <a:r>
              <a:rPr lang="en-GB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8815" y="1093834"/>
            <a:ext cx="5765965" cy="441907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How many sheep can you see in the picture?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count how many black sheep there are?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How many white sheep are there?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How many lambs can you see?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1" y="742122"/>
            <a:ext cx="3569830" cy="4570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617B0-D34F-F447-9D60-2F2CC44FE788}"/>
              </a:ext>
            </a:extLst>
          </p:cNvPr>
          <p:cNvSpPr txBox="1"/>
          <p:nvPr/>
        </p:nvSpPr>
        <p:spPr>
          <a:xfrm rot="20150604">
            <a:off x="7273299" y="5006605"/>
            <a:ext cx="4931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🎵 Can you sing Baa Baa Black          Sheep to your family? 🎶   🐑</a:t>
            </a:r>
          </a:p>
        </p:txBody>
      </p:sp>
    </p:spTree>
    <p:extLst>
      <p:ext uri="{BB962C8B-B14F-4D97-AF65-F5344CB8AC3E}">
        <p14:creationId xmlns:p14="http://schemas.microsoft.com/office/powerpoint/2010/main" val="132872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201" y="3941379"/>
            <a:ext cx="8596668" cy="268014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Now draw a picture or write some facts about a sheep. 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write: ‘I can see a sheep.’ under your drawing?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Check out the ‘How to draw a sheep sheet.’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78" y="2822028"/>
            <a:ext cx="2802321" cy="3736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7" y="236481"/>
            <a:ext cx="4939863" cy="3704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4E37B-6528-2242-9BE4-D0237E5DD87A}"/>
              </a:ext>
            </a:extLst>
          </p:cNvPr>
          <p:cNvSpPr txBox="1"/>
          <p:nvPr/>
        </p:nvSpPr>
        <p:spPr>
          <a:xfrm rot="20263713">
            <a:off x="5541312" y="1163557"/>
            <a:ext cx="4850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find out three facts about sheep? 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e.g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: Sheep have four legs.)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3045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457" y="577728"/>
            <a:ext cx="6232634" cy="4007524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accent2">
                    <a:lumMod val="75000"/>
                  </a:schemeClr>
                </a:solidFill>
              </a:rPr>
              <a:t>The fleece from a sheep is made into wool. To find out how this happens please watch ‘Come Outside’.</a:t>
            </a:r>
          </a:p>
          <a:p>
            <a:endParaRPr lang="en-GB" sz="2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600" dirty="0">
                <a:solidFill>
                  <a:schemeClr val="accent2">
                    <a:lumMod val="75000"/>
                  </a:schemeClr>
                </a:solidFill>
              </a:rPr>
              <a:t>A woolly jumper: 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https://youtu.be/41jx0Ljy23A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0" y="759373"/>
            <a:ext cx="3664826" cy="4886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2DB799-E5C6-1C49-B2B2-9828C4F87F36}"/>
              </a:ext>
            </a:extLst>
          </p:cNvPr>
          <p:cNvGrpSpPr/>
          <p:nvPr/>
        </p:nvGrpSpPr>
        <p:grpSpPr>
          <a:xfrm rot="20561792">
            <a:off x="8111586" y="1858027"/>
            <a:ext cx="3971409" cy="1550095"/>
            <a:chOff x="6666826" y="4937019"/>
            <a:chExt cx="4625009" cy="149749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257DBD2-FE18-2D40-81DF-943B5D007587}"/>
                </a:ext>
              </a:extLst>
            </p:cNvPr>
            <p:cNvSpPr/>
            <p:nvPr/>
          </p:nvSpPr>
          <p:spPr>
            <a:xfrm>
              <a:off x="6666826" y="4937019"/>
              <a:ext cx="4625009" cy="14974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CE0106-476D-5C42-ACFE-84590944CA8B}"/>
                </a:ext>
              </a:extLst>
            </p:cNvPr>
            <p:cNvSpPr txBox="1"/>
            <p:nvPr/>
          </p:nvSpPr>
          <p:spPr>
            <a:xfrm>
              <a:off x="7054336" y="4977880"/>
              <a:ext cx="384998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dirty="0"/>
                <a:t>What do you get if you cross a sheep with a kangaroo?</a:t>
              </a:r>
            </a:p>
            <a:p>
              <a:endParaRPr lang="en-IE" dirty="0"/>
            </a:p>
            <a:p>
              <a:r>
                <a:rPr lang="en-IE" dirty="0"/>
                <a:t>A woolly jumper!    </a:t>
              </a:r>
              <a:r>
                <a:rPr lang="en-IE" sz="3200" dirty="0"/>
                <a:t>🤣</a:t>
              </a:r>
            </a:p>
          </p:txBody>
        </p:sp>
      </p:grpSp>
      <p:pic>
        <p:nvPicPr>
          <p:cNvPr id="8" name="Picture 7" descr="A picture containing outdoor, grass, small, standing&#10;&#10;Description automatically generated">
            <a:extLst>
              <a:ext uri="{FF2B5EF4-FFF2-40B4-BE49-F238E27FC236}">
                <a16:creationId xmlns:a16="http://schemas.microsoft.com/office/drawing/2014/main" id="{A308A57B-947E-594E-96A1-EF4E71CD2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066" y="4200270"/>
            <a:ext cx="1823831" cy="2431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3B8BA-DD7F-324F-9955-7DAD7A3525F8}"/>
              </a:ext>
            </a:extLst>
          </p:cNvPr>
          <p:cNvSpPr txBox="1"/>
          <p:nvPr/>
        </p:nvSpPr>
        <p:spPr>
          <a:xfrm>
            <a:off x="5816300" y="5062384"/>
            <a:ext cx="4277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accent2">
                    <a:lumMod val="75000"/>
                  </a:schemeClr>
                </a:solidFill>
              </a:rPr>
              <a:t>Mrs Knaggs found some sheep’s wool caught in the branches when she was on her walk.</a:t>
            </a:r>
          </a:p>
        </p:txBody>
      </p:sp>
    </p:spTree>
    <p:extLst>
      <p:ext uri="{BB962C8B-B14F-4D97-AF65-F5344CB8AC3E}">
        <p14:creationId xmlns:p14="http://schemas.microsoft.com/office/powerpoint/2010/main" val="385173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247" y="799223"/>
            <a:ext cx="6315677" cy="5506984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We think that this looks like a number.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 Which number shape can you see?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Can you write this number yourself?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02" y="799223"/>
            <a:ext cx="3696356" cy="49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6724" y="911093"/>
            <a:ext cx="5617487" cy="4485660"/>
          </a:xfrm>
        </p:spPr>
        <p:txBody>
          <a:bodyPr>
            <a:normAutofit/>
          </a:bodyPr>
          <a:lstStyle/>
          <a:p>
            <a:r>
              <a:rPr lang="en-GB" sz="2400" dirty="0"/>
              <a:t>Did you guess the right number?</a:t>
            </a:r>
          </a:p>
          <a:p>
            <a:endParaRPr lang="en-GB" sz="2400" dirty="0"/>
          </a:p>
          <a:p>
            <a:r>
              <a:rPr lang="en-GB" sz="2400" dirty="0"/>
              <a:t>Now watch and enjoy </a:t>
            </a:r>
            <a:r>
              <a:rPr lang="en-GB" sz="2400" dirty="0" err="1"/>
              <a:t>Numbertime</a:t>
            </a:r>
            <a:r>
              <a:rPr lang="en-GB" sz="2400" dirty="0"/>
              <a:t> with your family.</a:t>
            </a:r>
          </a:p>
          <a:p>
            <a:endParaRPr lang="en-GB" sz="2400" dirty="0"/>
          </a:p>
          <a:p>
            <a:r>
              <a:rPr lang="en-GB" sz="2400" dirty="0">
                <a:hlinkClick r:id="rId2"/>
              </a:rPr>
              <a:t>https://youtu.be/c5vc1-ssBns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Can you draw 8 flowers?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0" y="1056289"/>
            <a:ext cx="3677307" cy="4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22760" r="1" b="1792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086" y="2070846"/>
            <a:ext cx="4545149" cy="43665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 </a:t>
            </a:r>
            <a:r>
              <a:rPr lang="en-US" sz="2400" dirty="0" err="1"/>
              <a:t>Mrs</a:t>
            </a:r>
            <a:r>
              <a:rPr lang="en-US" sz="2400" dirty="0"/>
              <a:t> Knaggs’ garden there are some new buds beginning to grow on the trees.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When you are in your garden or out on your walk can you find some new buds beginning to grow?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47662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424</Words>
  <Application>Microsoft Macintosh PowerPoint</Application>
  <PresentationFormat>Widescreen</PresentationFormat>
  <Paragraphs>61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Spring</vt:lpstr>
      <vt:lpstr>Spring challenge</vt:lpstr>
      <vt:lpstr>Spring challenge </vt:lpstr>
      <vt:lpstr>Sheep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</dc:title>
  <dc:creator>Alison Bovill</dc:creator>
  <cp:lastModifiedBy>Alison Bovill</cp:lastModifiedBy>
  <cp:revision>9</cp:revision>
  <dcterms:created xsi:type="dcterms:W3CDTF">2020-04-21T23:08:48Z</dcterms:created>
  <dcterms:modified xsi:type="dcterms:W3CDTF">2020-04-26T21:05:50Z</dcterms:modified>
</cp:coreProperties>
</file>